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57" r:id="rId3"/>
    <p:sldId id="397" r:id="rId4"/>
    <p:sldId id="398" r:id="rId5"/>
    <p:sldId id="399" r:id="rId6"/>
    <p:sldId id="400" r:id="rId7"/>
    <p:sldId id="340" r:id="rId8"/>
    <p:sldId id="401" r:id="rId9"/>
    <p:sldId id="402" r:id="rId10"/>
    <p:sldId id="259" r:id="rId11"/>
    <p:sldId id="268" r:id="rId12"/>
    <p:sldId id="344" r:id="rId13"/>
    <p:sldId id="396" r:id="rId14"/>
    <p:sldId id="345" r:id="rId15"/>
    <p:sldId id="347" r:id="rId16"/>
    <p:sldId id="258" r:id="rId17"/>
    <p:sldId id="275" r:id="rId18"/>
    <p:sldId id="403" r:id="rId19"/>
    <p:sldId id="404" r:id="rId20"/>
    <p:sldId id="405" r:id="rId21"/>
    <p:sldId id="264" r:id="rId22"/>
    <p:sldId id="280" r:id="rId23"/>
    <p:sldId id="288" r:id="rId24"/>
    <p:sldId id="289" r:id="rId25"/>
    <p:sldId id="290" r:id="rId26"/>
    <p:sldId id="409" r:id="rId27"/>
    <p:sldId id="295" r:id="rId28"/>
    <p:sldId id="408" r:id="rId29"/>
    <p:sldId id="410" r:id="rId30"/>
    <p:sldId id="296" r:id="rId31"/>
    <p:sldId id="297" r:id="rId32"/>
    <p:sldId id="298" r:id="rId33"/>
    <p:sldId id="412" r:id="rId34"/>
    <p:sldId id="300" r:id="rId35"/>
    <p:sldId id="302" r:id="rId36"/>
    <p:sldId id="304" r:id="rId37"/>
    <p:sldId id="305" r:id="rId38"/>
    <p:sldId id="413" r:id="rId39"/>
    <p:sldId id="414"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32F0F2-6811-4485-BC87-D348D23FD892}" v="4" dt="2024-03-11T17:06:43.229"/>
    <p1510:client id="{66F14B55-5DC0-4B6E-889C-14B056AE63EC}" v="30" dt="2024-03-11T15:17:03.4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059" autoAdjust="0"/>
  </p:normalViewPr>
  <p:slideViewPr>
    <p:cSldViewPr snapToGrid="0">
      <p:cViewPr varScale="1">
        <p:scale>
          <a:sx n="40" d="100"/>
          <a:sy n="40" d="100"/>
        </p:scale>
        <p:origin x="158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dana Karibayeva" userId="4b469565f635107c" providerId="LiveId" clId="{66F14B55-5DC0-4B6E-889C-14B056AE63EC}"/>
    <pc:docChg chg="custSel addSld delSld modSld sldOrd">
      <pc:chgData name="Aidana Karibayeva" userId="4b469565f635107c" providerId="LiveId" clId="{66F14B55-5DC0-4B6E-889C-14B056AE63EC}" dt="2024-03-11T15:20:42.384" v="373" actId="14100"/>
      <pc:docMkLst>
        <pc:docMk/>
      </pc:docMkLst>
      <pc:sldChg chg="modSp new mod">
        <pc:chgData name="Aidana Karibayeva" userId="4b469565f635107c" providerId="LiveId" clId="{66F14B55-5DC0-4B6E-889C-14B056AE63EC}" dt="2024-03-10T18:27:52.630" v="11" actId="255"/>
        <pc:sldMkLst>
          <pc:docMk/>
          <pc:sldMk cId="1446743563" sldId="256"/>
        </pc:sldMkLst>
        <pc:spChg chg="mod">
          <ac:chgData name="Aidana Karibayeva" userId="4b469565f635107c" providerId="LiveId" clId="{66F14B55-5DC0-4B6E-889C-14B056AE63EC}" dt="2024-03-10T18:23:20.231" v="9" actId="20577"/>
          <ac:spMkLst>
            <pc:docMk/>
            <pc:sldMk cId="1446743563" sldId="256"/>
            <ac:spMk id="2" creationId="{17661B61-8923-6E8E-09CD-C4C9975B55DD}"/>
          </ac:spMkLst>
        </pc:spChg>
        <pc:spChg chg="mod">
          <ac:chgData name="Aidana Karibayeva" userId="4b469565f635107c" providerId="LiveId" clId="{66F14B55-5DC0-4B6E-889C-14B056AE63EC}" dt="2024-03-10T18:27:52.630" v="11" actId="255"/>
          <ac:spMkLst>
            <pc:docMk/>
            <pc:sldMk cId="1446743563" sldId="256"/>
            <ac:spMk id="3" creationId="{59F2E155-5684-C7D0-39A4-D5391A53C0D8}"/>
          </ac:spMkLst>
        </pc:spChg>
      </pc:sldChg>
      <pc:sldChg chg="modSp new mod modNotesTx">
        <pc:chgData name="Aidana Karibayeva" userId="4b469565f635107c" providerId="LiveId" clId="{66F14B55-5DC0-4B6E-889C-14B056AE63EC}" dt="2024-03-11T08:11:32.610" v="68" actId="6549"/>
        <pc:sldMkLst>
          <pc:docMk/>
          <pc:sldMk cId="3496147558" sldId="257"/>
        </pc:sldMkLst>
        <pc:spChg chg="mod">
          <ac:chgData name="Aidana Karibayeva" userId="4b469565f635107c" providerId="LiveId" clId="{66F14B55-5DC0-4B6E-889C-14B056AE63EC}" dt="2024-03-11T08:11:06.931" v="54" actId="20577"/>
          <ac:spMkLst>
            <pc:docMk/>
            <pc:sldMk cId="3496147558" sldId="257"/>
            <ac:spMk id="2" creationId="{41EF466D-8B0B-DF8A-8611-87CE6E947126}"/>
          </ac:spMkLst>
        </pc:spChg>
        <pc:spChg chg="mod">
          <ac:chgData name="Aidana Karibayeva" userId="4b469565f635107c" providerId="LiveId" clId="{66F14B55-5DC0-4B6E-889C-14B056AE63EC}" dt="2024-03-11T08:11:32.610" v="68" actId="6549"/>
          <ac:spMkLst>
            <pc:docMk/>
            <pc:sldMk cId="3496147558" sldId="257"/>
            <ac:spMk id="3" creationId="{8F1BFDF5-1F3E-2337-9FAB-C087DD9FED99}"/>
          </ac:spMkLst>
        </pc:spChg>
      </pc:sldChg>
      <pc:sldChg chg="modSp new mod ord">
        <pc:chgData name="Aidana Karibayeva" userId="4b469565f635107c" providerId="LiveId" clId="{66F14B55-5DC0-4B6E-889C-14B056AE63EC}" dt="2024-03-11T09:40:50.934" v="232"/>
        <pc:sldMkLst>
          <pc:docMk/>
          <pc:sldMk cId="552122557" sldId="258"/>
        </pc:sldMkLst>
        <pc:spChg chg="mod">
          <ac:chgData name="Aidana Karibayeva" userId="4b469565f635107c" providerId="LiveId" clId="{66F14B55-5DC0-4B6E-889C-14B056AE63EC}" dt="2024-03-10T18:37:27.313" v="33"/>
          <ac:spMkLst>
            <pc:docMk/>
            <pc:sldMk cId="552122557" sldId="258"/>
            <ac:spMk id="3" creationId="{A2A9AC2F-3E87-CC01-1AFD-7DB6897E473F}"/>
          </ac:spMkLst>
        </pc:spChg>
      </pc:sldChg>
      <pc:sldChg chg="modSp new mod ord">
        <pc:chgData name="Aidana Karibayeva" userId="4b469565f635107c" providerId="LiveId" clId="{66F14B55-5DC0-4B6E-889C-14B056AE63EC}" dt="2024-03-11T09:25:08.831" v="184"/>
        <pc:sldMkLst>
          <pc:docMk/>
          <pc:sldMk cId="2572547321" sldId="259"/>
        </pc:sldMkLst>
        <pc:spChg chg="mod">
          <ac:chgData name="Aidana Karibayeva" userId="4b469565f635107c" providerId="LiveId" clId="{66F14B55-5DC0-4B6E-889C-14B056AE63EC}" dt="2024-03-11T09:20:55.415" v="175" actId="20577"/>
          <ac:spMkLst>
            <pc:docMk/>
            <pc:sldMk cId="2572547321" sldId="259"/>
            <ac:spMk id="2" creationId="{8A1F6B72-3D59-2B46-6596-B072EF747FC6}"/>
          </ac:spMkLst>
        </pc:spChg>
        <pc:spChg chg="mod">
          <ac:chgData name="Aidana Karibayeva" userId="4b469565f635107c" providerId="LiveId" clId="{66F14B55-5DC0-4B6E-889C-14B056AE63EC}" dt="2024-03-11T09:21:17.701" v="181" actId="113"/>
          <ac:spMkLst>
            <pc:docMk/>
            <pc:sldMk cId="2572547321" sldId="259"/>
            <ac:spMk id="3" creationId="{BCCEA9A9-40F9-4FB3-0F5D-E5B19CD01BB9}"/>
          </ac:spMkLst>
        </pc:spChg>
      </pc:sldChg>
      <pc:sldChg chg="modSp add mod">
        <pc:chgData name="Aidana Karibayeva" userId="4b469565f635107c" providerId="LiveId" clId="{66F14B55-5DC0-4B6E-889C-14B056AE63EC}" dt="2024-03-11T15:02:22.068" v="329" actId="27636"/>
        <pc:sldMkLst>
          <pc:docMk/>
          <pc:sldMk cId="0" sldId="264"/>
        </pc:sldMkLst>
        <pc:spChg chg="mod">
          <ac:chgData name="Aidana Karibayeva" userId="4b469565f635107c" providerId="LiveId" clId="{66F14B55-5DC0-4B6E-889C-14B056AE63EC}" dt="2024-03-11T15:02:22.068" v="329" actId="27636"/>
          <ac:spMkLst>
            <pc:docMk/>
            <pc:sldMk cId="0" sldId="264"/>
            <ac:spMk id="50178" creationId="{109E6554-CD40-B074-3519-74A4F561728D}"/>
          </ac:spMkLst>
        </pc:spChg>
      </pc:sldChg>
      <pc:sldChg chg="add ord">
        <pc:chgData name="Aidana Karibayeva" userId="4b469565f635107c" providerId="LiveId" clId="{66F14B55-5DC0-4B6E-889C-14B056AE63EC}" dt="2024-03-11T08:43:57.188" v="158"/>
        <pc:sldMkLst>
          <pc:docMk/>
          <pc:sldMk cId="0" sldId="268"/>
        </pc:sldMkLst>
      </pc:sldChg>
      <pc:sldChg chg="add ord modNotesTx">
        <pc:chgData name="Aidana Karibayeva" userId="4b469565f635107c" providerId="LiveId" clId="{66F14B55-5DC0-4B6E-889C-14B056AE63EC}" dt="2024-03-11T09:26:19.380" v="193"/>
        <pc:sldMkLst>
          <pc:docMk/>
          <pc:sldMk cId="0" sldId="275"/>
        </pc:sldMkLst>
      </pc:sldChg>
      <pc:sldChg chg="add ord">
        <pc:chgData name="Aidana Karibayeva" userId="4b469565f635107c" providerId="LiveId" clId="{66F14B55-5DC0-4B6E-889C-14B056AE63EC}" dt="2024-03-11T09:43:42.846" v="240"/>
        <pc:sldMkLst>
          <pc:docMk/>
          <pc:sldMk cId="0" sldId="280"/>
        </pc:sldMkLst>
      </pc:sldChg>
      <pc:sldChg chg="modSp add mod">
        <pc:chgData name="Aidana Karibayeva" userId="4b469565f635107c" providerId="LiveId" clId="{66F14B55-5DC0-4B6E-889C-14B056AE63EC}" dt="2024-03-11T14:43:45.288" v="254" actId="27636"/>
        <pc:sldMkLst>
          <pc:docMk/>
          <pc:sldMk cId="0" sldId="288"/>
        </pc:sldMkLst>
        <pc:spChg chg="mod">
          <ac:chgData name="Aidana Karibayeva" userId="4b469565f635107c" providerId="LiveId" clId="{66F14B55-5DC0-4B6E-889C-14B056AE63EC}" dt="2024-03-11T14:43:45.288" v="254" actId="27636"/>
          <ac:spMkLst>
            <pc:docMk/>
            <pc:sldMk cId="0" sldId="288"/>
            <ac:spMk id="204" creationId="{00000000-0000-0000-0000-000000000000}"/>
          </ac:spMkLst>
        </pc:spChg>
      </pc:sldChg>
      <pc:sldChg chg="modSp add mod modNotesTx">
        <pc:chgData name="Aidana Karibayeva" userId="4b469565f635107c" providerId="LiveId" clId="{66F14B55-5DC0-4B6E-889C-14B056AE63EC}" dt="2024-03-11T14:45:11.356" v="256"/>
        <pc:sldMkLst>
          <pc:docMk/>
          <pc:sldMk cId="0" sldId="289"/>
        </pc:sldMkLst>
        <pc:spChg chg="mod">
          <ac:chgData name="Aidana Karibayeva" userId="4b469565f635107c" providerId="LiveId" clId="{66F14B55-5DC0-4B6E-889C-14B056AE63EC}" dt="2024-03-11T14:42:38.625" v="251" actId="27636"/>
          <ac:spMkLst>
            <pc:docMk/>
            <pc:sldMk cId="0" sldId="289"/>
            <ac:spMk id="208" creationId="{00000000-0000-0000-0000-000000000000}"/>
          </ac:spMkLst>
        </pc:spChg>
      </pc:sldChg>
      <pc:sldChg chg="add modNotesTx">
        <pc:chgData name="Aidana Karibayeva" userId="4b469565f635107c" providerId="LiveId" clId="{66F14B55-5DC0-4B6E-889C-14B056AE63EC}" dt="2024-03-11T14:46:11.663" v="257"/>
        <pc:sldMkLst>
          <pc:docMk/>
          <pc:sldMk cId="0" sldId="290"/>
        </pc:sldMkLst>
      </pc:sldChg>
      <pc:sldChg chg="modSp add mod ord">
        <pc:chgData name="Aidana Karibayeva" userId="4b469565f635107c" providerId="LiveId" clId="{66F14B55-5DC0-4B6E-889C-14B056AE63EC}" dt="2024-03-11T14:48:49.675" v="297"/>
        <pc:sldMkLst>
          <pc:docMk/>
          <pc:sldMk cId="0" sldId="295"/>
        </pc:sldMkLst>
        <pc:spChg chg="mod">
          <ac:chgData name="Aidana Karibayeva" userId="4b469565f635107c" providerId="LiveId" clId="{66F14B55-5DC0-4B6E-889C-14B056AE63EC}" dt="2024-03-11T14:48:48.194" v="295" actId="27636"/>
          <ac:spMkLst>
            <pc:docMk/>
            <pc:sldMk cId="0" sldId="295"/>
            <ac:spMk id="236" creationId="{00000000-0000-0000-0000-000000000000}"/>
          </ac:spMkLst>
        </pc:spChg>
      </pc:sldChg>
      <pc:sldChg chg="modSp add mod">
        <pc:chgData name="Aidana Karibayeva" userId="4b469565f635107c" providerId="LiveId" clId="{66F14B55-5DC0-4B6E-889C-14B056AE63EC}" dt="2024-03-11T14:55:21.187" v="321" actId="27636"/>
        <pc:sldMkLst>
          <pc:docMk/>
          <pc:sldMk cId="0" sldId="296"/>
        </pc:sldMkLst>
        <pc:spChg chg="mod">
          <ac:chgData name="Aidana Karibayeva" userId="4b469565f635107c" providerId="LiveId" clId="{66F14B55-5DC0-4B6E-889C-14B056AE63EC}" dt="2024-03-11T14:55:21.187" v="321" actId="27636"/>
          <ac:spMkLst>
            <pc:docMk/>
            <pc:sldMk cId="0" sldId="296"/>
            <ac:spMk id="240" creationId="{00000000-0000-0000-0000-000000000000}"/>
          </ac:spMkLst>
        </pc:spChg>
      </pc:sldChg>
      <pc:sldChg chg="add">
        <pc:chgData name="Aidana Karibayeva" userId="4b469565f635107c" providerId="LiveId" clId="{66F14B55-5DC0-4B6E-889C-14B056AE63EC}" dt="2024-03-11T14:55:50.962" v="322"/>
        <pc:sldMkLst>
          <pc:docMk/>
          <pc:sldMk cId="0" sldId="297"/>
        </pc:sldMkLst>
      </pc:sldChg>
      <pc:sldChg chg="add modNotesTx">
        <pc:chgData name="Aidana Karibayeva" userId="4b469565f635107c" providerId="LiveId" clId="{66F14B55-5DC0-4B6E-889C-14B056AE63EC}" dt="2024-03-11T15:10:45.514" v="330"/>
        <pc:sldMkLst>
          <pc:docMk/>
          <pc:sldMk cId="0" sldId="298"/>
        </pc:sldMkLst>
      </pc:sldChg>
      <pc:sldChg chg="modSp add mod">
        <pc:chgData name="Aidana Karibayeva" userId="4b469565f635107c" providerId="LiveId" clId="{66F14B55-5DC0-4B6E-889C-14B056AE63EC}" dt="2024-03-11T15:15:25.414" v="347" actId="27636"/>
        <pc:sldMkLst>
          <pc:docMk/>
          <pc:sldMk cId="0" sldId="300"/>
        </pc:sldMkLst>
        <pc:spChg chg="mod">
          <ac:chgData name="Aidana Karibayeva" userId="4b469565f635107c" providerId="LiveId" clId="{66F14B55-5DC0-4B6E-889C-14B056AE63EC}" dt="2024-03-11T15:15:25.414" v="347" actId="27636"/>
          <ac:spMkLst>
            <pc:docMk/>
            <pc:sldMk cId="0" sldId="300"/>
            <ac:spMk id="257" creationId="{00000000-0000-0000-0000-000000000000}"/>
          </ac:spMkLst>
        </pc:spChg>
      </pc:sldChg>
      <pc:sldChg chg="modSp add mod">
        <pc:chgData name="Aidana Karibayeva" userId="4b469565f635107c" providerId="LiveId" clId="{66F14B55-5DC0-4B6E-889C-14B056AE63EC}" dt="2024-03-11T15:15:44.876" v="349" actId="27636"/>
        <pc:sldMkLst>
          <pc:docMk/>
          <pc:sldMk cId="0" sldId="302"/>
        </pc:sldMkLst>
        <pc:spChg chg="mod">
          <ac:chgData name="Aidana Karibayeva" userId="4b469565f635107c" providerId="LiveId" clId="{66F14B55-5DC0-4B6E-889C-14B056AE63EC}" dt="2024-03-11T15:15:44.876" v="349" actId="27636"/>
          <ac:spMkLst>
            <pc:docMk/>
            <pc:sldMk cId="0" sldId="302"/>
            <ac:spMk id="265" creationId="{00000000-0000-0000-0000-000000000000}"/>
          </ac:spMkLst>
        </pc:spChg>
      </pc:sldChg>
      <pc:sldChg chg="modSp add mod">
        <pc:chgData name="Aidana Karibayeva" userId="4b469565f635107c" providerId="LiveId" clId="{66F14B55-5DC0-4B6E-889C-14B056AE63EC}" dt="2024-03-11T15:16:12.616" v="351" actId="27636"/>
        <pc:sldMkLst>
          <pc:docMk/>
          <pc:sldMk cId="0" sldId="304"/>
        </pc:sldMkLst>
        <pc:spChg chg="mod">
          <ac:chgData name="Aidana Karibayeva" userId="4b469565f635107c" providerId="LiveId" clId="{66F14B55-5DC0-4B6E-889C-14B056AE63EC}" dt="2024-03-11T15:16:12.616" v="351" actId="27636"/>
          <ac:spMkLst>
            <pc:docMk/>
            <pc:sldMk cId="0" sldId="304"/>
            <ac:spMk id="273" creationId="{00000000-0000-0000-0000-000000000000}"/>
          </ac:spMkLst>
        </pc:spChg>
      </pc:sldChg>
      <pc:sldChg chg="add">
        <pc:chgData name="Aidana Karibayeva" userId="4b469565f635107c" providerId="LiveId" clId="{66F14B55-5DC0-4B6E-889C-14B056AE63EC}" dt="2024-03-11T15:16:24.953" v="352"/>
        <pc:sldMkLst>
          <pc:docMk/>
          <pc:sldMk cId="0" sldId="305"/>
        </pc:sldMkLst>
      </pc:sldChg>
      <pc:sldChg chg="add del">
        <pc:chgData name="Aidana Karibayeva" userId="4b469565f635107c" providerId="LiveId" clId="{66F14B55-5DC0-4B6E-889C-14B056AE63EC}" dt="2024-03-11T15:17:45.562" v="354" actId="47"/>
        <pc:sldMkLst>
          <pc:docMk/>
          <pc:sldMk cId="0" sldId="306"/>
        </pc:sldMkLst>
      </pc:sldChg>
      <pc:sldChg chg="modSp add mod">
        <pc:chgData name="Aidana Karibayeva" userId="4b469565f635107c" providerId="LiveId" clId="{66F14B55-5DC0-4B6E-889C-14B056AE63EC}" dt="2024-03-10T18:29:33.656" v="17" actId="27636"/>
        <pc:sldMkLst>
          <pc:docMk/>
          <pc:sldMk cId="0" sldId="340"/>
        </pc:sldMkLst>
        <pc:spChg chg="mod">
          <ac:chgData name="Aidana Karibayeva" userId="4b469565f635107c" providerId="LiveId" clId="{66F14B55-5DC0-4B6E-889C-14B056AE63EC}" dt="2024-03-10T18:29:33.656" v="17" actId="27636"/>
          <ac:spMkLst>
            <pc:docMk/>
            <pc:sldMk cId="0" sldId="340"/>
            <ac:spMk id="12290" creationId="{1AA42E35-E5BA-3238-A372-E4DE1ED00C6C}"/>
          </ac:spMkLst>
        </pc:spChg>
        <pc:spChg chg="mod">
          <ac:chgData name="Aidana Karibayeva" userId="4b469565f635107c" providerId="LiveId" clId="{66F14B55-5DC0-4B6E-889C-14B056AE63EC}" dt="2024-03-10T18:29:33.655" v="16" actId="27636"/>
          <ac:spMkLst>
            <pc:docMk/>
            <pc:sldMk cId="0" sldId="340"/>
            <ac:spMk id="12291" creationId="{41CC2243-3446-9962-E342-81C706184139}"/>
          </ac:spMkLst>
        </pc:spChg>
      </pc:sldChg>
      <pc:sldChg chg="modSp add mod ord">
        <pc:chgData name="Aidana Karibayeva" userId="4b469565f635107c" providerId="LiveId" clId="{66F14B55-5DC0-4B6E-889C-14B056AE63EC}" dt="2024-03-10T18:30:38.303" v="24"/>
        <pc:sldMkLst>
          <pc:docMk/>
          <pc:sldMk cId="0" sldId="344"/>
        </pc:sldMkLst>
        <pc:spChg chg="mod">
          <ac:chgData name="Aidana Karibayeva" userId="4b469565f635107c" providerId="LiveId" clId="{66F14B55-5DC0-4B6E-889C-14B056AE63EC}" dt="2024-03-10T18:30:36.757" v="22" actId="27636"/>
          <ac:spMkLst>
            <pc:docMk/>
            <pc:sldMk cId="0" sldId="344"/>
            <ac:spMk id="16386" creationId="{FE345A1A-7340-2FEF-FEF5-74E742B832B4}"/>
          </ac:spMkLst>
        </pc:spChg>
        <pc:spChg chg="mod">
          <ac:chgData name="Aidana Karibayeva" userId="4b469565f635107c" providerId="LiveId" clId="{66F14B55-5DC0-4B6E-889C-14B056AE63EC}" dt="2024-03-10T18:30:36.756" v="21" actId="27636"/>
          <ac:spMkLst>
            <pc:docMk/>
            <pc:sldMk cId="0" sldId="344"/>
            <ac:spMk id="16387" creationId="{B7B5F4A7-3B65-D069-86BC-1C0E0556A3AF}"/>
          </ac:spMkLst>
        </pc:spChg>
      </pc:sldChg>
      <pc:sldChg chg="modSp add mod">
        <pc:chgData name="Aidana Karibayeva" userId="4b469565f635107c" providerId="LiveId" clId="{66F14B55-5DC0-4B6E-889C-14B056AE63EC}" dt="2024-03-10T18:30:25.898" v="19" actId="27636"/>
        <pc:sldMkLst>
          <pc:docMk/>
          <pc:sldMk cId="0" sldId="345"/>
        </pc:sldMkLst>
        <pc:spChg chg="mod">
          <ac:chgData name="Aidana Karibayeva" userId="4b469565f635107c" providerId="LiveId" clId="{66F14B55-5DC0-4B6E-889C-14B056AE63EC}" dt="2024-03-10T18:30:25.898" v="19" actId="27636"/>
          <ac:spMkLst>
            <pc:docMk/>
            <pc:sldMk cId="0" sldId="345"/>
            <ac:spMk id="18434" creationId="{5183F382-98E4-490D-2B50-0F728C90507E}"/>
          </ac:spMkLst>
        </pc:spChg>
      </pc:sldChg>
      <pc:sldChg chg="modSp add mod ord">
        <pc:chgData name="Aidana Karibayeva" userId="4b469565f635107c" providerId="LiveId" clId="{66F14B55-5DC0-4B6E-889C-14B056AE63EC}" dt="2024-03-10T18:31:14.292" v="31"/>
        <pc:sldMkLst>
          <pc:docMk/>
          <pc:sldMk cId="0" sldId="347"/>
        </pc:sldMkLst>
        <pc:spChg chg="mod">
          <ac:chgData name="Aidana Karibayeva" userId="4b469565f635107c" providerId="LiveId" clId="{66F14B55-5DC0-4B6E-889C-14B056AE63EC}" dt="2024-03-10T18:31:12.936" v="29" actId="27636"/>
          <ac:spMkLst>
            <pc:docMk/>
            <pc:sldMk cId="0" sldId="347"/>
            <ac:spMk id="21506" creationId="{FAA5B90E-DDE4-882D-83E7-A5E46B4E0AFD}"/>
          </ac:spMkLst>
        </pc:spChg>
        <pc:spChg chg="mod">
          <ac:chgData name="Aidana Karibayeva" userId="4b469565f635107c" providerId="LiveId" clId="{66F14B55-5DC0-4B6E-889C-14B056AE63EC}" dt="2024-03-10T18:31:12.935" v="28" actId="27636"/>
          <ac:spMkLst>
            <pc:docMk/>
            <pc:sldMk cId="0" sldId="347"/>
            <ac:spMk id="21507" creationId="{75F50C55-563B-817B-2C63-FC218C3B984E}"/>
          </ac:spMkLst>
        </pc:spChg>
      </pc:sldChg>
      <pc:sldChg chg="modSp add mod">
        <pc:chgData name="Aidana Karibayeva" userId="4b469565f635107c" providerId="LiveId" clId="{66F14B55-5DC0-4B6E-889C-14B056AE63EC}" dt="2024-03-10T18:30:49.944" v="26" actId="27636"/>
        <pc:sldMkLst>
          <pc:docMk/>
          <pc:sldMk cId="0" sldId="396"/>
        </pc:sldMkLst>
        <pc:spChg chg="mod">
          <ac:chgData name="Aidana Karibayeva" userId="4b469565f635107c" providerId="LiveId" clId="{66F14B55-5DC0-4B6E-889C-14B056AE63EC}" dt="2024-03-10T18:30:49.944" v="26" actId="27636"/>
          <ac:spMkLst>
            <pc:docMk/>
            <pc:sldMk cId="0" sldId="396"/>
            <ac:spMk id="17410" creationId="{EA6B361D-2829-E064-8558-41AA71E1A0DA}"/>
          </ac:spMkLst>
        </pc:spChg>
      </pc:sldChg>
      <pc:sldChg chg="modSp new mod">
        <pc:chgData name="Aidana Karibayeva" userId="4b469565f635107c" providerId="LiveId" clId="{66F14B55-5DC0-4B6E-889C-14B056AE63EC}" dt="2024-03-11T08:12:49.558" v="71" actId="27636"/>
        <pc:sldMkLst>
          <pc:docMk/>
          <pc:sldMk cId="3634766934" sldId="397"/>
        </pc:sldMkLst>
        <pc:spChg chg="mod">
          <ac:chgData name="Aidana Karibayeva" userId="4b469565f635107c" providerId="LiveId" clId="{66F14B55-5DC0-4B6E-889C-14B056AE63EC}" dt="2024-03-11T08:12:49.558" v="71" actId="27636"/>
          <ac:spMkLst>
            <pc:docMk/>
            <pc:sldMk cId="3634766934" sldId="397"/>
            <ac:spMk id="3" creationId="{05D774BF-18A5-31E6-6C2A-2649FE7672B2}"/>
          </ac:spMkLst>
        </pc:spChg>
      </pc:sldChg>
      <pc:sldChg chg="addSp delSp modSp new mod setBg modClrScheme chgLayout">
        <pc:chgData name="Aidana Karibayeva" userId="4b469565f635107c" providerId="LiveId" clId="{66F14B55-5DC0-4B6E-889C-14B056AE63EC}" dt="2024-03-11T08:15:53.161" v="84" actId="123"/>
        <pc:sldMkLst>
          <pc:docMk/>
          <pc:sldMk cId="3879487062" sldId="398"/>
        </pc:sldMkLst>
        <pc:spChg chg="del mod ord">
          <ac:chgData name="Aidana Karibayeva" userId="4b469565f635107c" providerId="LiveId" clId="{66F14B55-5DC0-4B6E-889C-14B056AE63EC}" dt="2024-03-11T08:14:57.624" v="77" actId="700"/>
          <ac:spMkLst>
            <pc:docMk/>
            <pc:sldMk cId="3879487062" sldId="398"/>
            <ac:spMk id="2" creationId="{EAF4F19C-09AF-B4A1-6FF6-40DC8702D890}"/>
          </ac:spMkLst>
        </pc:spChg>
        <pc:spChg chg="mod ord">
          <ac:chgData name="Aidana Karibayeva" userId="4b469565f635107c" providerId="LiveId" clId="{66F14B55-5DC0-4B6E-889C-14B056AE63EC}" dt="2024-03-11T08:15:53.161" v="84" actId="123"/>
          <ac:spMkLst>
            <pc:docMk/>
            <pc:sldMk cId="3879487062" sldId="398"/>
            <ac:spMk id="3" creationId="{73A1B8F9-8E8E-45D3-18E2-DB4B21080A87}"/>
          </ac:spMkLst>
        </pc:spChg>
        <pc:spChg chg="add del mod ord">
          <ac:chgData name="Aidana Karibayeva" userId="4b469565f635107c" providerId="LiveId" clId="{66F14B55-5DC0-4B6E-889C-14B056AE63EC}" dt="2024-03-11T08:15:01.657" v="78" actId="26606"/>
          <ac:spMkLst>
            <pc:docMk/>
            <pc:sldMk cId="3879487062" sldId="398"/>
            <ac:spMk id="6" creationId="{B4059FFF-AFF9-2D5F-8481-25DFA85BE9CA}"/>
          </ac:spMkLst>
        </pc:spChg>
        <pc:spChg chg="add mod ord">
          <ac:chgData name="Aidana Karibayeva" userId="4b469565f635107c" providerId="LiveId" clId="{66F14B55-5DC0-4B6E-889C-14B056AE63EC}" dt="2024-03-11T08:15:01.657" v="78" actId="26606"/>
          <ac:spMkLst>
            <pc:docMk/>
            <pc:sldMk cId="3879487062" sldId="398"/>
            <ac:spMk id="7" creationId="{F0770CA3-7648-A9A4-ACE9-8BB591FF9F0D}"/>
          </ac:spMkLst>
        </pc:spChg>
        <pc:picChg chg="add mod">
          <ac:chgData name="Aidana Karibayeva" userId="4b469565f635107c" providerId="LiveId" clId="{66F14B55-5DC0-4B6E-889C-14B056AE63EC}" dt="2024-03-11T08:15:11.406" v="81" actId="1076"/>
          <ac:picMkLst>
            <pc:docMk/>
            <pc:sldMk cId="3879487062" sldId="398"/>
            <ac:picMk id="5" creationId="{BBD0EB5F-0C54-216D-A63A-EBF2DE10B858}"/>
          </ac:picMkLst>
        </pc:picChg>
      </pc:sldChg>
      <pc:sldChg chg="addSp delSp modSp new mod setBg">
        <pc:chgData name="Aidana Karibayeva" userId="4b469565f635107c" providerId="LiveId" clId="{66F14B55-5DC0-4B6E-889C-14B056AE63EC}" dt="2024-03-11T08:18:09.401" v="99" actId="123"/>
        <pc:sldMkLst>
          <pc:docMk/>
          <pc:sldMk cId="3507318034" sldId="399"/>
        </pc:sldMkLst>
        <pc:spChg chg="del mod">
          <ac:chgData name="Aidana Karibayeva" userId="4b469565f635107c" providerId="LiveId" clId="{66F14B55-5DC0-4B6E-889C-14B056AE63EC}" dt="2024-03-11T08:17:44.505" v="93" actId="478"/>
          <ac:spMkLst>
            <pc:docMk/>
            <pc:sldMk cId="3507318034" sldId="399"/>
            <ac:spMk id="2" creationId="{0EEAF2F9-1479-7F6E-EBA3-6BE4303AAB3F}"/>
          </ac:spMkLst>
        </pc:spChg>
        <pc:spChg chg="mod">
          <ac:chgData name="Aidana Karibayeva" userId="4b469565f635107c" providerId="LiveId" clId="{66F14B55-5DC0-4B6E-889C-14B056AE63EC}" dt="2024-03-11T08:18:09.401" v="99" actId="123"/>
          <ac:spMkLst>
            <pc:docMk/>
            <pc:sldMk cId="3507318034" sldId="399"/>
            <ac:spMk id="3" creationId="{A6511BCD-BE59-D41A-EC44-B58289B868B8}"/>
          </ac:spMkLst>
        </pc:spChg>
        <pc:spChg chg="del mod">
          <ac:chgData name="Aidana Karibayeva" userId="4b469565f635107c" providerId="LiveId" clId="{66F14B55-5DC0-4B6E-889C-14B056AE63EC}" dt="2024-03-11T08:17:28.450" v="89" actId="22"/>
          <ac:spMkLst>
            <pc:docMk/>
            <pc:sldMk cId="3507318034" sldId="399"/>
            <ac:spMk id="4" creationId="{3223A366-B407-DF27-A98A-1C6E0B3C13CA}"/>
          </ac:spMkLst>
        </pc:spChg>
        <pc:grpChg chg="add">
          <ac:chgData name="Aidana Karibayeva" userId="4b469565f635107c" providerId="LiveId" clId="{66F14B55-5DC0-4B6E-889C-14B056AE63EC}" dt="2024-03-11T08:17:34.300" v="90" actId="26606"/>
          <ac:grpSpMkLst>
            <pc:docMk/>
            <pc:sldMk cId="3507318034" sldId="399"/>
            <ac:grpSpMk id="11" creationId="{6258F736-B256-8039-9DC6-F4E49A5C5AD5}"/>
          </ac:grpSpMkLst>
        </pc:grpChg>
        <pc:picChg chg="add mod ord">
          <ac:chgData name="Aidana Karibayeva" userId="4b469565f635107c" providerId="LiveId" clId="{66F14B55-5DC0-4B6E-889C-14B056AE63EC}" dt="2024-03-11T08:17:34.300" v="90" actId="26606"/>
          <ac:picMkLst>
            <pc:docMk/>
            <pc:sldMk cId="3507318034" sldId="399"/>
            <ac:picMk id="6" creationId="{6853A839-CC6D-FB14-CC5F-5C43F74F949B}"/>
          </ac:picMkLst>
        </pc:picChg>
      </pc:sldChg>
      <pc:sldChg chg="addSp delSp modSp new mod modClrScheme chgLayout">
        <pc:chgData name="Aidana Karibayeva" userId="4b469565f635107c" providerId="LiveId" clId="{66F14B55-5DC0-4B6E-889C-14B056AE63EC}" dt="2024-03-11T08:21:12.952" v="116" actId="113"/>
        <pc:sldMkLst>
          <pc:docMk/>
          <pc:sldMk cId="2103777208" sldId="400"/>
        </pc:sldMkLst>
        <pc:spChg chg="del mod ord">
          <ac:chgData name="Aidana Karibayeva" userId="4b469565f635107c" providerId="LiveId" clId="{66F14B55-5DC0-4B6E-889C-14B056AE63EC}" dt="2024-03-11T08:19:43.411" v="101" actId="700"/>
          <ac:spMkLst>
            <pc:docMk/>
            <pc:sldMk cId="2103777208" sldId="400"/>
            <ac:spMk id="2" creationId="{E5551220-E797-B72F-2A65-A50CABCCF35C}"/>
          </ac:spMkLst>
        </pc:spChg>
        <pc:spChg chg="del mod ord">
          <ac:chgData name="Aidana Karibayeva" userId="4b469565f635107c" providerId="LiveId" clId="{66F14B55-5DC0-4B6E-889C-14B056AE63EC}" dt="2024-03-11T08:19:43.411" v="101" actId="700"/>
          <ac:spMkLst>
            <pc:docMk/>
            <pc:sldMk cId="2103777208" sldId="400"/>
            <ac:spMk id="3" creationId="{3A0D62A9-1D24-68BF-73CF-B491BD5550D6}"/>
          </ac:spMkLst>
        </pc:spChg>
        <pc:spChg chg="del">
          <ac:chgData name="Aidana Karibayeva" userId="4b469565f635107c" providerId="LiveId" clId="{66F14B55-5DC0-4B6E-889C-14B056AE63EC}" dt="2024-03-11T08:19:43.411" v="101" actId="700"/>
          <ac:spMkLst>
            <pc:docMk/>
            <pc:sldMk cId="2103777208" sldId="400"/>
            <ac:spMk id="4" creationId="{C449EA2E-CBD6-3FA8-117C-15E09E893C52}"/>
          </ac:spMkLst>
        </pc:spChg>
        <pc:spChg chg="add del mod ord">
          <ac:chgData name="Aidana Karibayeva" userId="4b469565f635107c" providerId="LiveId" clId="{66F14B55-5DC0-4B6E-889C-14B056AE63EC}" dt="2024-03-11T08:19:50.679" v="102" actId="700"/>
          <ac:spMkLst>
            <pc:docMk/>
            <pc:sldMk cId="2103777208" sldId="400"/>
            <ac:spMk id="5" creationId="{4A6B809A-C6D2-7E16-7F5F-1C04812059DB}"/>
          </ac:spMkLst>
        </pc:spChg>
        <pc:spChg chg="add del mod ord">
          <ac:chgData name="Aidana Karibayeva" userId="4b469565f635107c" providerId="LiveId" clId="{66F14B55-5DC0-4B6E-889C-14B056AE63EC}" dt="2024-03-11T08:19:50.679" v="102" actId="700"/>
          <ac:spMkLst>
            <pc:docMk/>
            <pc:sldMk cId="2103777208" sldId="400"/>
            <ac:spMk id="6" creationId="{6D936725-4644-999B-6F57-31F07F8A6629}"/>
          </ac:spMkLst>
        </pc:spChg>
        <pc:spChg chg="add mod ord">
          <ac:chgData name="Aidana Karibayeva" userId="4b469565f635107c" providerId="LiveId" clId="{66F14B55-5DC0-4B6E-889C-14B056AE63EC}" dt="2024-03-11T08:19:50.679" v="102" actId="700"/>
          <ac:spMkLst>
            <pc:docMk/>
            <pc:sldMk cId="2103777208" sldId="400"/>
            <ac:spMk id="7" creationId="{7E2AEEA1-8944-6138-BED4-639EDE3B1C25}"/>
          </ac:spMkLst>
        </pc:spChg>
        <pc:spChg chg="add mod ord">
          <ac:chgData name="Aidana Karibayeva" userId="4b469565f635107c" providerId="LiveId" clId="{66F14B55-5DC0-4B6E-889C-14B056AE63EC}" dt="2024-03-11T08:21:12.952" v="116" actId="113"/>
          <ac:spMkLst>
            <pc:docMk/>
            <pc:sldMk cId="2103777208" sldId="400"/>
            <ac:spMk id="8" creationId="{5EF9BBAE-FC55-73E4-53AB-9A55A87FCC41}"/>
          </ac:spMkLst>
        </pc:spChg>
      </pc:sldChg>
      <pc:sldChg chg="addSp delSp modSp new mod setBg modClrScheme chgLayout">
        <pc:chgData name="Aidana Karibayeva" userId="4b469565f635107c" providerId="LiveId" clId="{66F14B55-5DC0-4B6E-889C-14B056AE63EC}" dt="2024-03-11T08:26:12.977" v="143" actId="27636"/>
        <pc:sldMkLst>
          <pc:docMk/>
          <pc:sldMk cId="1302876863" sldId="401"/>
        </pc:sldMkLst>
        <pc:spChg chg="del mod ord">
          <ac:chgData name="Aidana Karibayeva" userId="4b469565f635107c" providerId="LiveId" clId="{66F14B55-5DC0-4B6E-889C-14B056AE63EC}" dt="2024-03-11T08:25:13.173" v="128" actId="700"/>
          <ac:spMkLst>
            <pc:docMk/>
            <pc:sldMk cId="1302876863" sldId="401"/>
            <ac:spMk id="2" creationId="{AA17DFB9-DD9F-243E-88B7-3713BBCC9CC0}"/>
          </ac:spMkLst>
        </pc:spChg>
        <pc:spChg chg="mod ord">
          <ac:chgData name="Aidana Karibayeva" userId="4b469565f635107c" providerId="LiveId" clId="{66F14B55-5DC0-4B6E-889C-14B056AE63EC}" dt="2024-03-11T08:26:12.955" v="142" actId="26606"/>
          <ac:spMkLst>
            <pc:docMk/>
            <pc:sldMk cId="1302876863" sldId="401"/>
            <ac:spMk id="3" creationId="{E1C8DF07-B554-0298-47DC-3395DE783619}"/>
          </ac:spMkLst>
        </pc:spChg>
        <pc:spChg chg="add del mod ord">
          <ac:chgData name="Aidana Karibayeva" userId="4b469565f635107c" providerId="LiveId" clId="{66F14B55-5DC0-4B6E-889C-14B056AE63EC}" dt="2024-03-11T08:26:12.955" v="142" actId="26606"/>
          <ac:spMkLst>
            <pc:docMk/>
            <pc:sldMk cId="1302876863" sldId="401"/>
            <ac:spMk id="4" creationId="{EA5F1FC6-39F5-DFB9-FA87-D54C345CFE27}"/>
          </ac:spMkLst>
        </pc:spChg>
        <pc:spChg chg="add mod ord">
          <ac:chgData name="Aidana Karibayeva" userId="4b469565f635107c" providerId="LiveId" clId="{66F14B55-5DC0-4B6E-889C-14B056AE63EC}" dt="2024-03-11T08:26:12.977" v="143" actId="27636"/>
          <ac:spMkLst>
            <pc:docMk/>
            <pc:sldMk cId="1302876863" sldId="401"/>
            <ac:spMk id="5" creationId="{9ACC1F21-E427-0758-BC7F-242CC7143B5C}"/>
          </ac:spMkLst>
        </pc:spChg>
        <pc:picChg chg="add mod">
          <ac:chgData name="Aidana Karibayeva" userId="4b469565f635107c" providerId="LiveId" clId="{66F14B55-5DC0-4B6E-889C-14B056AE63EC}" dt="2024-03-11T08:26:12.955" v="142" actId="26606"/>
          <ac:picMkLst>
            <pc:docMk/>
            <pc:sldMk cId="1302876863" sldId="401"/>
            <ac:picMk id="7" creationId="{7F000422-B7C3-304A-29C7-771E45479CA2}"/>
          </ac:picMkLst>
        </pc:picChg>
      </pc:sldChg>
      <pc:sldChg chg="addSp modSp new mod">
        <pc:chgData name="Aidana Karibayeva" userId="4b469565f635107c" providerId="LiveId" clId="{66F14B55-5DC0-4B6E-889C-14B056AE63EC}" dt="2024-03-11T08:37:01.094" v="155" actId="14100"/>
        <pc:sldMkLst>
          <pc:docMk/>
          <pc:sldMk cId="285389615" sldId="402"/>
        </pc:sldMkLst>
        <pc:spChg chg="mod">
          <ac:chgData name="Aidana Karibayeva" userId="4b469565f635107c" providerId="LiveId" clId="{66F14B55-5DC0-4B6E-889C-14B056AE63EC}" dt="2024-03-11T08:27:35.331" v="148" actId="113"/>
          <ac:spMkLst>
            <pc:docMk/>
            <pc:sldMk cId="285389615" sldId="402"/>
            <ac:spMk id="3" creationId="{8FCAF6D9-A473-D95F-CA79-D0356AE842EE}"/>
          </ac:spMkLst>
        </pc:spChg>
        <pc:spChg chg="mod">
          <ac:chgData name="Aidana Karibayeva" userId="4b469565f635107c" providerId="LiveId" clId="{66F14B55-5DC0-4B6E-889C-14B056AE63EC}" dt="2024-03-11T08:27:27.834" v="146" actId="27636"/>
          <ac:spMkLst>
            <pc:docMk/>
            <pc:sldMk cId="285389615" sldId="402"/>
            <ac:spMk id="4" creationId="{C31161DB-5566-5759-4DCB-4B3D9C76F1D9}"/>
          </ac:spMkLst>
        </pc:spChg>
        <pc:picChg chg="add mod">
          <ac:chgData name="Aidana Karibayeva" userId="4b469565f635107c" providerId="LiveId" clId="{66F14B55-5DC0-4B6E-889C-14B056AE63EC}" dt="2024-03-11T08:37:01.094" v="155" actId="14100"/>
          <ac:picMkLst>
            <pc:docMk/>
            <pc:sldMk cId="285389615" sldId="402"/>
            <ac:picMk id="6" creationId="{1AEEA809-7085-832F-B1C6-806A2E758117}"/>
          </ac:picMkLst>
        </pc:picChg>
      </pc:sldChg>
      <pc:sldChg chg="modSp new mod">
        <pc:chgData name="Aidana Karibayeva" userId="4b469565f635107c" providerId="LiveId" clId="{66F14B55-5DC0-4B6E-889C-14B056AE63EC}" dt="2024-03-11T09:37:22.422" v="214" actId="113"/>
        <pc:sldMkLst>
          <pc:docMk/>
          <pc:sldMk cId="2832908159" sldId="403"/>
        </pc:sldMkLst>
        <pc:spChg chg="mod">
          <ac:chgData name="Aidana Karibayeva" userId="4b469565f635107c" providerId="LiveId" clId="{66F14B55-5DC0-4B6E-889C-14B056AE63EC}" dt="2024-03-11T09:36:57.519" v="210" actId="20577"/>
          <ac:spMkLst>
            <pc:docMk/>
            <pc:sldMk cId="2832908159" sldId="403"/>
            <ac:spMk id="2" creationId="{2328BB20-1FAB-408B-0E7D-BAC1120AA525}"/>
          </ac:spMkLst>
        </pc:spChg>
        <pc:spChg chg="mod">
          <ac:chgData name="Aidana Karibayeva" userId="4b469565f635107c" providerId="LiveId" clId="{66F14B55-5DC0-4B6E-889C-14B056AE63EC}" dt="2024-03-11T09:37:22.422" v="214" actId="113"/>
          <ac:spMkLst>
            <pc:docMk/>
            <pc:sldMk cId="2832908159" sldId="403"/>
            <ac:spMk id="3" creationId="{E5886918-0F73-509F-5858-DBC9ABBF1A33}"/>
          </ac:spMkLst>
        </pc:spChg>
      </pc:sldChg>
      <pc:sldChg chg="modSp new mod">
        <pc:chgData name="Aidana Karibayeva" userId="4b469565f635107c" providerId="LiveId" clId="{66F14B55-5DC0-4B6E-889C-14B056AE63EC}" dt="2024-03-11T09:39:27.610" v="219" actId="113"/>
        <pc:sldMkLst>
          <pc:docMk/>
          <pc:sldMk cId="4269555535" sldId="404"/>
        </pc:sldMkLst>
        <pc:spChg chg="mod">
          <ac:chgData name="Aidana Karibayeva" userId="4b469565f635107c" providerId="LiveId" clId="{66F14B55-5DC0-4B6E-889C-14B056AE63EC}" dt="2024-03-11T09:39:27.610" v="219" actId="113"/>
          <ac:spMkLst>
            <pc:docMk/>
            <pc:sldMk cId="4269555535" sldId="404"/>
            <ac:spMk id="3" creationId="{1DD13966-D5DC-2BDF-53DB-87B56F2B3AE9}"/>
          </ac:spMkLst>
        </pc:spChg>
      </pc:sldChg>
      <pc:sldChg chg="add del">
        <pc:chgData name="Aidana Karibayeva" userId="4b469565f635107c" providerId="LiveId" clId="{66F14B55-5DC0-4B6E-889C-14B056AE63EC}" dt="2024-03-11T09:26:09.999" v="192"/>
        <pc:sldMkLst>
          <pc:docMk/>
          <pc:sldMk cId="2397628520" sldId="405"/>
        </pc:sldMkLst>
        <pc:spChg chg="mod">
          <ac:chgData name="Aidana Karibayeva" userId="4b469565f635107c" providerId="LiveId" clId="{66F14B55-5DC0-4B6E-889C-14B056AE63EC}" dt="2024-03-11T09:41:19.647" v="237" actId="113"/>
          <ac:spMkLst>
            <pc:docMk/>
            <pc:sldMk cId="2397628520" sldId="405"/>
            <ac:spMk id="3" creationId="{7C095884-0CB4-9100-1302-B73EFB6E7094}"/>
          </ac:spMkLst>
        </pc:spChg>
      </pc:sldChg>
      <pc:sldChg chg="modSp new del mod modNotesTx">
        <pc:chgData name="Aidana Karibayeva" userId="4b469565f635107c" providerId="LiveId" clId="{66F14B55-5DC0-4B6E-889C-14B056AE63EC}" dt="2024-03-11T14:43:48.983" v="255" actId="47"/>
        <pc:sldMkLst>
          <pc:docMk/>
          <pc:sldMk cId="2564580952" sldId="406"/>
        </pc:sldMkLst>
        <pc:spChg chg="mod">
          <ac:chgData name="Aidana Karibayeva" userId="4b469565f635107c" providerId="LiveId" clId="{66F14B55-5DC0-4B6E-889C-14B056AE63EC}" dt="2024-03-11T14:41:32.192" v="249" actId="20577"/>
          <ac:spMkLst>
            <pc:docMk/>
            <pc:sldMk cId="2564580952" sldId="406"/>
            <ac:spMk id="2" creationId="{55217EDD-9D12-17E0-725B-E19392A4DACC}"/>
          </ac:spMkLst>
        </pc:spChg>
        <pc:spChg chg="mod">
          <ac:chgData name="Aidana Karibayeva" userId="4b469565f635107c" providerId="LiveId" clId="{66F14B55-5DC0-4B6E-889C-14B056AE63EC}" dt="2024-03-11T14:41:30.253" v="247" actId="6549"/>
          <ac:spMkLst>
            <pc:docMk/>
            <pc:sldMk cId="2564580952" sldId="406"/>
            <ac:spMk id="3" creationId="{A630A38E-A628-A06B-BAEB-E5E9143CD566}"/>
          </ac:spMkLst>
        </pc:spChg>
      </pc:sldChg>
      <pc:sldChg chg="add ord modNotesTx">
        <pc:chgData name="Aidana Karibayeva" userId="4b469565f635107c" providerId="LiveId" clId="{66F14B55-5DC0-4B6E-889C-14B056AE63EC}" dt="2024-03-11T09:44:27.432" v="244"/>
        <pc:sldMkLst>
          <pc:docMk/>
          <pc:sldMk cId="0" sldId="407"/>
        </pc:sldMkLst>
      </pc:sldChg>
      <pc:sldChg chg="addSp delSp modSp new mod setBg modClrScheme chgLayout">
        <pc:chgData name="Aidana Karibayeva" userId="4b469565f635107c" providerId="LiveId" clId="{66F14B55-5DC0-4B6E-889C-14B056AE63EC}" dt="2024-03-11T14:53:04.966" v="313" actId="123"/>
        <pc:sldMkLst>
          <pc:docMk/>
          <pc:sldMk cId="2967304479" sldId="408"/>
        </pc:sldMkLst>
        <pc:spChg chg="add del mod">
          <ac:chgData name="Aidana Karibayeva" userId="4b469565f635107c" providerId="LiveId" clId="{66F14B55-5DC0-4B6E-889C-14B056AE63EC}" dt="2024-03-11T14:52:46.254" v="306" actId="478"/>
          <ac:spMkLst>
            <pc:docMk/>
            <pc:sldMk cId="2967304479" sldId="408"/>
            <ac:spMk id="2" creationId="{D6AA97C0-910B-1F75-2EED-D2521FDEF82D}"/>
          </ac:spMkLst>
        </pc:spChg>
        <pc:spChg chg="add mod">
          <ac:chgData name="Aidana Karibayeva" userId="4b469565f635107c" providerId="LiveId" clId="{66F14B55-5DC0-4B6E-889C-14B056AE63EC}" dt="2024-03-11T14:53:04.966" v="313" actId="123"/>
          <ac:spMkLst>
            <pc:docMk/>
            <pc:sldMk cId="2967304479" sldId="408"/>
            <ac:spMk id="3" creationId="{10D74332-CF2C-5DFB-F98D-AC967A212C9C}"/>
          </ac:spMkLst>
        </pc:spChg>
        <pc:grpChg chg="add">
          <ac:chgData name="Aidana Karibayeva" userId="4b469565f635107c" providerId="LiveId" clId="{66F14B55-5DC0-4B6E-889C-14B056AE63EC}" dt="2024-03-11T14:52:42.366" v="305" actId="26606"/>
          <ac:grpSpMkLst>
            <pc:docMk/>
            <pc:sldMk cId="2967304479" sldId="408"/>
            <ac:grpSpMk id="10" creationId="{6258F736-B256-8039-9DC6-F4E49A5C5AD5}"/>
          </ac:grpSpMkLst>
        </pc:grpChg>
        <pc:picChg chg="add mod">
          <ac:chgData name="Aidana Karibayeva" userId="4b469565f635107c" providerId="LiveId" clId="{66F14B55-5DC0-4B6E-889C-14B056AE63EC}" dt="2024-03-11T14:52:51.720" v="308" actId="14100"/>
          <ac:picMkLst>
            <pc:docMk/>
            <pc:sldMk cId="2967304479" sldId="408"/>
            <ac:picMk id="5" creationId="{489FD5AA-D03B-47C4-8597-38307A391C5F}"/>
          </ac:picMkLst>
        </pc:picChg>
      </pc:sldChg>
      <pc:sldChg chg="addSp modSp new mod modClrScheme chgLayout">
        <pc:chgData name="Aidana Karibayeva" userId="4b469565f635107c" providerId="LiveId" clId="{66F14B55-5DC0-4B6E-889C-14B056AE63EC}" dt="2024-03-11T14:47:51.190" v="293" actId="20577"/>
        <pc:sldMkLst>
          <pc:docMk/>
          <pc:sldMk cId="1576254411" sldId="409"/>
        </pc:sldMkLst>
        <pc:spChg chg="add mod">
          <ac:chgData name="Aidana Karibayeva" userId="4b469565f635107c" providerId="LiveId" clId="{66F14B55-5DC0-4B6E-889C-14B056AE63EC}" dt="2024-03-11T14:47:15.634" v="260" actId="700"/>
          <ac:spMkLst>
            <pc:docMk/>
            <pc:sldMk cId="1576254411" sldId="409"/>
            <ac:spMk id="2" creationId="{2BABAAAB-35DB-AB43-9999-F9A87AC577F8}"/>
          </ac:spMkLst>
        </pc:spChg>
        <pc:spChg chg="add mod">
          <ac:chgData name="Aidana Karibayeva" userId="4b469565f635107c" providerId="LiveId" clId="{66F14B55-5DC0-4B6E-889C-14B056AE63EC}" dt="2024-03-11T14:47:51.190" v="293" actId="20577"/>
          <ac:spMkLst>
            <pc:docMk/>
            <pc:sldMk cId="1576254411" sldId="409"/>
            <ac:spMk id="3" creationId="{9443A769-5192-C0EC-BA7C-4D8D485F5249}"/>
          </ac:spMkLst>
        </pc:spChg>
      </pc:sldChg>
      <pc:sldChg chg="modSp new mod">
        <pc:chgData name="Aidana Karibayeva" userId="4b469565f635107c" providerId="LiveId" clId="{66F14B55-5DC0-4B6E-889C-14B056AE63EC}" dt="2024-03-11T14:54:29.543" v="317" actId="123"/>
        <pc:sldMkLst>
          <pc:docMk/>
          <pc:sldMk cId="2817508181" sldId="410"/>
        </pc:sldMkLst>
        <pc:spChg chg="mod">
          <ac:chgData name="Aidana Karibayeva" userId="4b469565f635107c" providerId="LiveId" clId="{66F14B55-5DC0-4B6E-889C-14B056AE63EC}" dt="2024-03-11T14:54:29.543" v="317" actId="123"/>
          <ac:spMkLst>
            <pc:docMk/>
            <pc:sldMk cId="2817508181" sldId="410"/>
            <ac:spMk id="3" creationId="{3800EE74-0D0A-0E3A-AFD1-AE7D37FDA85E}"/>
          </ac:spMkLst>
        </pc:spChg>
      </pc:sldChg>
      <pc:sldChg chg="modSp add mod">
        <pc:chgData name="Aidana Karibayeva" userId="4b469565f635107c" providerId="LiveId" clId="{66F14B55-5DC0-4B6E-889C-14B056AE63EC}" dt="2024-03-11T14:55:11.705" v="319" actId="27636"/>
        <pc:sldMkLst>
          <pc:docMk/>
          <pc:sldMk cId="0" sldId="411"/>
        </pc:sldMkLst>
        <pc:spChg chg="mod">
          <ac:chgData name="Aidana Karibayeva" userId="4b469565f635107c" providerId="LiveId" clId="{66F14B55-5DC0-4B6E-889C-14B056AE63EC}" dt="2024-03-11T14:55:11.705" v="319" actId="27636"/>
          <ac:spMkLst>
            <pc:docMk/>
            <pc:sldMk cId="0" sldId="411"/>
            <ac:spMk id="236" creationId="{00000000-0000-0000-0000-000000000000}"/>
          </ac:spMkLst>
        </pc:spChg>
      </pc:sldChg>
      <pc:sldChg chg="addSp modSp new mod modClrScheme chgLayout">
        <pc:chgData name="Aidana Karibayeva" userId="4b469565f635107c" providerId="LiveId" clId="{66F14B55-5DC0-4B6E-889C-14B056AE63EC}" dt="2024-03-11T15:14:43.592" v="345"/>
        <pc:sldMkLst>
          <pc:docMk/>
          <pc:sldMk cId="3583329105" sldId="412"/>
        </pc:sldMkLst>
        <pc:spChg chg="add mod">
          <ac:chgData name="Aidana Karibayeva" userId="4b469565f635107c" providerId="LiveId" clId="{66F14B55-5DC0-4B6E-889C-14B056AE63EC}" dt="2024-03-11T15:14:18.924" v="342" actId="20577"/>
          <ac:spMkLst>
            <pc:docMk/>
            <pc:sldMk cId="3583329105" sldId="412"/>
            <ac:spMk id="2" creationId="{6A409121-7B5E-9136-F8EC-FFD3F40BED82}"/>
          </ac:spMkLst>
        </pc:spChg>
        <pc:spChg chg="add mod">
          <ac:chgData name="Aidana Karibayeva" userId="4b469565f635107c" providerId="LiveId" clId="{66F14B55-5DC0-4B6E-889C-14B056AE63EC}" dt="2024-03-11T15:14:43.592" v="345"/>
          <ac:spMkLst>
            <pc:docMk/>
            <pc:sldMk cId="3583329105" sldId="412"/>
            <ac:spMk id="3" creationId="{7017592F-458F-50BB-F1F9-CA0117890B3E}"/>
          </ac:spMkLst>
        </pc:spChg>
      </pc:sldChg>
      <pc:sldChg chg="addSp modSp new mod setBg modClrScheme chgLayout">
        <pc:chgData name="Aidana Karibayeva" userId="4b469565f635107c" providerId="LiveId" clId="{66F14B55-5DC0-4B6E-889C-14B056AE63EC}" dt="2024-03-11T15:19:16.926" v="367" actId="123"/>
        <pc:sldMkLst>
          <pc:docMk/>
          <pc:sldMk cId="2831295875" sldId="413"/>
        </pc:sldMkLst>
        <pc:spChg chg="add mod">
          <ac:chgData name="Aidana Karibayeva" userId="4b469565f635107c" providerId="LiveId" clId="{66F14B55-5DC0-4B6E-889C-14B056AE63EC}" dt="2024-03-11T15:18:59.421" v="362" actId="26606"/>
          <ac:spMkLst>
            <pc:docMk/>
            <pc:sldMk cId="2831295875" sldId="413"/>
            <ac:spMk id="2" creationId="{2A56AFF3-4FFC-207D-4BE1-3A5B9112C16E}"/>
          </ac:spMkLst>
        </pc:spChg>
        <pc:spChg chg="add mod">
          <ac:chgData name="Aidana Karibayeva" userId="4b469565f635107c" providerId="LiveId" clId="{66F14B55-5DC0-4B6E-889C-14B056AE63EC}" dt="2024-03-11T15:19:16.926" v="367" actId="123"/>
          <ac:spMkLst>
            <pc:docMk/>
            <pc:sldMk cId="2831295875" sldId="413"/>
            <ac:spMk id="3" creationId="{F65481B9-9511-847E-468B-66007301766D}"/>
          </ac:spMkLst>
        </pc:spChg>
        <pc:grpChg chg="add">
          <ac:chgData name="Aidana Karibayeva" userId="4b469565f635107c" providerId="LiveId" clId="{66F14B55-5DC0-4B6E-889C-14B056AE63EC}" dt="2024-03-11T15:18:59.421" v="362" actId="26606"/>
          <ac:grpSpMkLst>
            <pc:docMk/>
            <pc:sldMk cId="2831295875" sldId="413"/>
            <ac:grpSpMk id="10" creationId="{1FD67D68-9B83-C338-8342-3348D8F22347}"/>
          </ac:grpSpMkLst>
        </pc:grpChg>
        <pc:picChg chg="add mod">
          <ac:chgData name="Aidana Karibayeva" userId="4b469565f635107c" providerId="LiveId" clId="{66F14B55-5DC0-4B6E-889C-14B056AE63EC}" dt="2024-03-11T15:18:59.421" v="362" actId="26606"/>
          <ac:picMkLst>
            <pc:docMk/>
            <pc:sldMk cId="2831295875" sldId="413"/>
            <ac:picMk id="5" creationId="{19DBFE42-2D57-BA81-9915-F07CC9C16F05}"/>
          </ac:picMkLst>
        </pc:picChg>
      </pc:sldChg>
      <pc:sldChg chg="addSp modSp new mod setBg">
        <pc:chgData name="Aidana Karibayeva" userId="4b469565f635107c" providerId="LiveId" clId="{66F14B55-5DC0-4B6E-889C-14B056AE63EC}" dt="2024-03-11T15:20:42.384" v="373" actId="14100"/>
        <pc:sldMkLst>
          <pc:docMk/>
          <pc:sldMk cId="1180438472" sldId="414"/>
        </pc:sldMkLst>
        <pc:spChg chg="mod">
          <ac:chgData name="Aidana Karibayeva" userId="4b469565f635107c" providerId="LiveId" clId="{66F14B55-5DC0-4B6E-889C-14B056AE63EC}" dt="2024-03-11T15:20:38.863" v="372" actId="26606"/>
          <ac:spMkLst>
            <pc:docMk/>
            <pc:sldMk cId="1180438472" sldId="414"/>
            <ac:spMk id="2" creationId="{FCB8BF21-91FF-FE35-256A-14F4AF110231}"/>
          </ac:spMkLst>
        </pc:spChg>
        <pc:spChg chg="mod">
          <ac:chgData name="Aidana Karibayeva" userId="4b469565f635107c" providerId="LiveId" clId="{66F14B55-5DC0-4B6E-889C-14B056AE63EC}" dt="2024-03-11T15:20:42.384" v="373" actId="14100"/>
          <ac:spMkLst>
            <pc:docMk/>
            <pc:sldMk cId="1180438472" sldId="414"/>
            <ac:spMk id="3" creationId="{D05F0AAC-73E8-FBA2-3526-38AB40A8DBA3}"/>
          </ac:spMkLst>
        </pc:spChg>
        <pc:grpChg chg="add">
          <ac:chgData name="Aidana Karibayeva" userId="4b469565f635107c" providerId="LiveId" clId="{66F14B55-5DC0-4B6E-889C-14B056AE63EC}" dt="2024-03-11T15:20:38.863" v="372" actId="26606"/>
          <ac:grpSpMkLst>
            <pc:docMk/>
            <pc:sldMk cId="1180438472" sldId="414"/>
            <ac:grpSpMk id="10" creationId="{1FD67D68-9B83-C338-8342-3348D8F22347}"/>
          </ac:grpSpMkLst>
        </pc:grpChg>
        <pc:picChg chg="add mod">
          <ac:chgData name="Aidana Karibayeva" userId="4b469565f635107c" providerId="LiveId" clId="{66F14B55-5DC0-4B6E-889C-14B056AE63EC}" dt="2024-03-11T15:20:38.863" v="372" actId="26606"/>
          <ac:picMkLst>
            <pc:docMk/>
            <pc:sldMk cId="1180438472" sldId="414"/>
            <ac:picMk id="5" creationId="{9F3B62F4-FD27-449D-7389-490CB65FF266}"/>
          </ac:picMkLst>
        </pc:picChg>
      </pc:sldChg>
    </pc:docChg>
  </pc:docChgLst>
  <pc:docChgLst>
    <pc:chgData name="Aidana Karibayeva" userId="4b469565f635107c" providerId="LiveId" clId="{3B32F0F2-6811-4485-BC87-D348D23FD892}"/>
    <pc:docChg chg="undo redo custSel delSld modSld">
      <pc:chgData name="Aidana Karibayeva" userId="4b469565f635107c" providerId="LiveId" clId="{3B32F0F2-6811-4485-BC87-D348D23FD892}" dt="2024-03-11T17:57:45.273" v="1342" actId="123"/>
      <pc:docMkLst>
        <pc:docMk/>
      </pc:docMkLst>
      <pc:sldChg chg="modSp mod">
        <pc:chgData name="Aidana Karibayeva" userId="4b469565f635107c" providerId="LiveId" clId="{3B32F0F2-6811-4485-BC87-D348D23FD892}" dt="2024-03-11T15:25:35.389" v="17" actId="20577"/>
        <pc:sldMkLst>
          <pc:docMk/>
          <pc:sldMk cId="1446743563" sldId="256"/>
        </pc:sldMkLst>
        <pc:spChg chg="mod">
          <ac:chgData name="Aidana Karibayeva" userId="4b469565f635107c" providerId="LiveId" clId="{3B32F0F2-6811-4485-BC87-D348D23FD892}" dt="2024-03-11T15:24:54.360" v="11" actId="20577"/>
          <ac:spMkLst>
            <pc:docMk/>
            <pc:sldMk cId="1446743563" sldId="256"/>
            <ac:spMk id="2" creationId="{17661B61-8923-6E8E-09CD-C4C9975B55DD}"/>
          </ac:spMkLst>
        </pc:spChg>
        <pc:spChg chg="mod">
          <ac:chgData name="Aidana Karibayeva" userId="4b469565f635107c" providerId="LiveId" clId="{3B32F0F2-6811-4485-BC87-D348D23FD892}" dt="2024-03-11T15:25:35.389" v="17" actId="20577"/>
          <ac:spMkLst>
            <pc:docMk/>
            <pc:sldMk cId="1446743563" sldId="256"/>
            <ac:spMk id="3" creationId="{59F2E155-5684-C7D0-39A4-D5391A53C0D8}"/>
          </ac:spMkLst>
        </pc:spChg>
      </pc:sldChg>
      <pc:sldChg chg="modSp mod modNotesTx">
        <pc:chgData name="Aidana Karibayeva" userId="4b469565f635107c" providerId="LiveId" clId="{3B32F0F2-6811-4485-BC87-D348D23FD892}" dt="2024-03-11T15:28:35.581" v="36"/>
        <pc:sldMkLst>
          <pc:docMk/>
          <pc:sldMk cId="3496147558" sldId="257"/>
        </pc:sldMkLst>
        <pc:spChg chg="mod">
          <ac:chgData name="Aidana Karibayeva" userId="4b469565f635107c" providerId="LiveId" clId="{3B32F0F2-6811-4485-BC87-D348D23FD892}" dt="2024-03-11T15:25:44.290" v="32" actId="20577"/>
          <ac:spMkLst>
            <pc:docMk/>
            <pc:sldMk cId="3496147558" sldId="257"/>
            <ac:spMk id="2" creationId="{41EF466D-8B0B-DF8A-8611-87CE6E947126}"/>
          </ac:spMkLst>
        </pc:spChg>
        <pc:spChg chg="mod">
          <ac:chgData name="Aidana Karibayeva" userId="4b469565f635107c" providerId="LiveId" clId="{3B32F0F2-6811-4485-BC87-D348D23FD892}" dt="2024-03-11T15:26:21.458" v="35" actId="113"/>
          <ac:spMkLst>
            <pc:docMk/>
            <pc:sldMk cId="3496147558" sldId="257"/>
            <ac:spMk id="3" creationId="{8F1BFDF5-1F3E-2337-9FAB-C087DD9FED99}"/>
          </ac:spMkLst>
        </pc:spChg>
      </pc:sldChg>
      <pc:sldChg chg="modSp mod">
        <pc:chgData name="Aidana Karibayeva" userId="4b469565f635107c" providerId="LiveId" clId="{3B32F0F2-6811-4485-BC87-D348D23FD892}" dt="2024-03-11T16:12:07.570" v="377" actId="123"/>
        <pc:sldMkLst>
          <pc:docMk/>
          <pc:sldMk cId="552122557" sldId="258"/>
        </pc:sldMkLst>
        <pc:spChg chg="mod">
          <ac:chgData name="Aidana Karibayeva" userId="4b469565f635107c" providerId="LiveId" clId="{3B32F0F2-6811-4485-BC87-D348D23FD892}" dt="2024-03-11T16:12:07.570" v="377" actId="123"/>
          <ac:spMkLst>
            <pc:docMk/>
            <pc:sldMk cId="552122557" sldId="258"/>
            <ac:spMk id="3" creationId="{A2A9AC2F-3E87-CC01-1AFD-7DB6897E473F}"/>
          </ac:spMkLst>
        </pc:spChg>
      </pc:sldChg>
      <pc:sldChg chg="modSp mod modNotesTx">
        <pc:chgData name="Aidana Karibayeva" userId="4b469565f635107c" providerId="LiveId" clId="{3B32F0F2-6811-4485-BC87-D348D23FD892}" dt="2024-03-11T17:35:05.232" v="1202"/>
        <pc:sldMkLst>
          <pc:docMk/>
          <pc:sldMk cId="2572547321" sldId="259"/>
        </pc:sldMkLst>
        <pc:spChg chg="mod">
          <ac:chgData name="Aidana Karibayeva" userId="4b469565f635107c" providerId="LiveId" clId="{3B32F0F2-6811-4485-BC87-D348D23FD892}" dt="2024-03-11T15:55:15.793" v="162"/>
          <ac:spMkLst>
            <pc:docMk/>
            <pc:sldMk cId="2572547321" sldId="259"/>
            <ac:spMk id="2" creationId="{8A1F6B72-3D59-2B46-6596-B072EF747FC6}"/>
          </ac:spMkLst>
        </pc:spChg>
        <pc:spChg chg="mod">
          <ac:chgData name="Aidana Karibayeva" userId="4b469565f635107c" providerId="LiveId" clId="{3B32F0F2-6811-4485-BC87-D348D23FD892}" dt="2024-03-11T17:35:01.993" v="1201" actId="27636"/>
          <ac:spMkLst>
            <pc:docMk/>
            <pc:sldMk cId="2572547321" sldId="259"/>
            <ac:spMk id="3" creationId="{BCCEA9A9-40F9-4FB3-0F5D-E5B19CD01BB9}"/>
          </ac:spMkLst>
        </pc:spChg>
      </pc:sldChg>
      <pc:sldChg chg="modSp mod">
        <pc:chgData name="Aidana Karibayeva" userId="4b469565f635107c" providerId="LiveId" clId="{3B32F0F2-6811-4485-BC87-D348D23FD892}" dt="2024-03-11T16:18:53.125" v="723" actId="20577"/>
        <pc:sldMkLst>
          <pc:docMk/>
          <pc:sldMk cId="0" sldId="264"/>
        </pc:sldMkLst>
        <pc:spChg chg="mod">
          <ac:chgData name="Aidana Karibayeva" userId="4b469565f635107c" providerId="LiveId" clId="{3B32F0F2-6811-4485-BC87-D348D23FD892}" dt="2024-03-11T16:18:53.125" v="723" actId="20577"/>
          <ac:spMkLst>
            <pc:docMk/>
            <pc:sldMk cId="0" sldId="264"/>
            <ac:spMk id="50178" creationId="{109E6554-CD40-B074-3519-74A4F561728D}"/>
          </ac:spMkLst>
        </pc:spChg>
        <pc:spChg chg="mod">
          <ac:chgData name="Aidana Karibayeva" userId="4b469565f635107c" providerId="LiveId" clId="{3B32F0F2-6811-4485-BC87-D348D23FD892}" dt="2024-03-11T16:17:01.322" v="501" actId="207"/>
          <ac:spMkLst>
            <pc:docMk/>
            <pc:sldMk cId="0" sldId="264"/>
            <ac:spMk id="50188" creationId="{7A43E6A5-8867-03EC-6151-0795761723A0}"/>
          </ac:spMkLst>
        </pc:spChg>
        <pc:spChg chg="mod">
          <ac:chgData name="Aidana Karibayeva" userId="4b469565f635107c" providerId="LiveId" clId="{3B32F0F2-6811-4485-BC87-D348D23FD892}" dt="2024-03-11T16:17:29.310" v="559" actId="207"/>
          <ac:spMkLst>
            <pc:docMk/>
            <pc:sldMk cId="0" sldId="264"/>
            <ac:spMk id="50189" creationId="{50AD4782-0DF4-FF24-2ED4-49BC89661763}"/>
          </ac:spMkLst>
        </pc:spChg>
        <pc:spChg chg="mod">
          <ac:chgData name="Aidana Karibayeva" userId="4b469565f635107c" providerId="LiveId" clId="{3B32F0F2-6811-4485-BC87-D348D23FD892}" dt="2024-03-11T16:17:26.356" v="558" actId="207"/>
          <ac:spMkLst>
            <pc:docMk/>
            <pc:sldMk cId="0" sldId="264"/>
            <ac:spMk id="50191" creationId="{6866EB57-BA85-EDF2-0AC1-22AAEEBB3131}"/>
          </ac:spMkLst>
        </pc:spChg>
        <pc:spChg chg="mod">
          <ac:chgData name="Aidana Karibayeva" userId="4b469565f635107c" providerId="LiveId" clId="{3B32F0F2-6811-4485-BC87-D348D23FD892}" dt="2024-03-11T16:18:24.879" v="670" actId="20577"/>
          <ac:spMkLst>
            <pc:docMk/>
            <pc:sldMk cId="0" sldId="264"/>
            <ac:spMk id="50203" creationId="{6D0DBB89-5A8A-F817-EB3A-12ADC90F219A}"/>
          </ac:spMkLst>
        </pc:spChg>
        <pc:spChg chg="mod">
          <ac:chgData name="Aidana Karibayeva" userId="4b469565f635107c" providerId="LiveId" clId="{3B32F0F2-6811-4485-BC87-D348D23FD892}" dt="2024-03-11T16:18:34.544" v="697" actId="20577"/>
          <ac:spMkLst>
            <pc:docMk/>
            <pc:sldMk cId="0" sldId="264"/>
            <ac:spMk id="50204" creationId="{532B92DB-886E-874B-4B5D-304AA7CF528E}"/>
          </ac:spMkLst>
        </pc:spChg>
        <pc:spChg chg="mod">
          <ac:chgData name="Aidana Karibayeva" userId="4b469565f635107c" providerId="LiveId" clId="{3B32F0F2-6811-4485-BC87-D348D23FD892}" dt="2024-03-11T16:18:50.450" v="722" actId="20577"/>
          <ac:spMkLst>
            <pc:docMk/>
            <pc:sldMk cId="0" sldId="264"/>
            <ac:spMk id="50205" creationId="{00FBE058-BC25-2557-575E-209EC84F745A}"/>
          </ac:spMkLst>
        </pc:spChg>
        <pc:spChg chg="mod">
          <ac:chgData name="Aidana Karibayeva" userId="4b469565f635107c" providerId="LiveId" clId="{3B32F0F2-6811-4485-BC87-D348D23FD892}" dt="2024-03-11T16:17:45.913" v="586" actId="20577"/>
          <ac:spMkLst>
            <pc:docMk/>
            <pc:sldMk cId="0" sldId="264"/>
            <ac:spMk id="50206" creationId="{9D46727A-120C-A409-D9CA-EC178C7174D3}"/>
          </ac:spMkLst>
        </pc:spChg>
        <pc:spChg chg="mod">
          <ac:chgData name="Aidana Karibayeva" userId="4b469565f635107c" providerId="LiveId" clId="{3B32F0F2-6811-4485-BC87-D348D23FD892}" dt="2024-03-11T16:17:52.041" v="601" actId="20577"/>
          <ac:spMkLst>
            <pc:docMk/>
            <pc:sldMk cId="0" sldId="264"/>
            <ac:spMk id="50207" creationId="{921BB108-CFB6-F0B9-555D-C440B129C0DC}"/>
          </ac:spMkLst>
        </pc:spChg>
        <pc:spChg chg="mod">
          <ac:chgData name="Aidana Karibayeva" userId="4b469565f635107c" providerId="LiveId" clId="{3B32F0F2-6811-4485-BC87-D348D23FD892}" dt="2024-03-11T16:18:11.559" v="646" actId="6549"/>
          <ac:spMkLst>
            <pc:docMk/>
            <pc:sldMk cId="0" sldId="264"/>
            <ac:spMk id="50208" creationId="{6FC52C84-E78C-B8FC-E42E-DDBFAEBEB781}"/>
          </ac:spMkLst>
        </pc:spChg>
      </pc:sldChg>
      <pc:sldChg chg="modSp mod">
        <pc:chgData name="Aidana Karibayeva" userId="4b469565f635107c" providerId="LiveId" clId="{3B32F0F2-6811-4485-BC87-D348D23FD892}" dt="2024-03-11T17:35:24.066" v="1209" actId="113"/>
        <pc:sldMkLst>
          <pc:docMk/>
          <pc:sldMk cId="0" sldId="268"/>
        </pc:sldMkLst>
        <pc:spChg chg="mod">
          <ac:chgData name="Aidana Karibayeva" userId="4b469565f635107c" providerId="LiveId" clId="{3B32F0F2-6811-4485-BC87-D348D23FD892}" dt="2024-03-11T15:59:14.128" v="170" actId="1076"/>
          <ac:spMkLst>
            <pc:docMk/>
            <pc:sldMk cId="0" sldId="268"/>
            <ac:spMk id="92" creationId="{00000000-0000-0000-0000-000000000000}"/>
          </ac:spMkLst>
        </pc:spChg>
        <pc:spChg chg="mod">
          <ac:chgData name="Aidana Karibayeva" userId="4b469565f635107c" providerId="LiveId" clId="{3B32F0F2-6811-4485-BC87-D348D23FD892}" dt="2024-03-11T17:35:24.066" v="1209" actId="113"/>
          <ac:spMkLst>
            <pc:docMk/>
            <pc:sldMk cId="0" sldId="268"/>
            <ac:spMk id="93" creationId="{00000000-0000-0000-0000-000000000000}"/>
          </ac:spMkLst>
        </pc:spChg>
      </pc:sldChg>
      <pc:sldChg chg="modSp mod modNotesTx">
        <pc:chgData name="Aidana Karibayeva" userId="4b469565f635107c" providerId="LiveId" clId="{3B32F0F2-6811-4485-BC87-D348D23FD892}" dt="2024-03-11T17:37:06.494" v="1231"/>
        <pc:sldMkLst>
          <pc:docMk/>
          <pc:sldMk cId="0" sldId="275"/>
        </pc:sldMkLst>
        <pc:spChg chg="mod">
          <ac:chgData name="Aidana Karibayeva" userId="4b469565f635107c" providerId="LiveId" clId="{3B32F0F2-6811-4485-BC87-D348D23FD892}" dt="2024-03-11T16:14:43.750" v="394" actId="14100"/>
          <ac:spMkLst>
            <pc:docMk/>
            <pc:sldMk cId="0" sldId="275"/>
            <ac:spMk id="120" creationId="{00000000-0000-0000-0000-000000000000}"/>
          </ac:spMkLst>
        </pc:spChg>
        <pc:spChg chg="mod">
          <ac:chgData name="Aidana Karibayeva" userId="4b469565f635107c" providerId="LiveId" clId="{3B32F0F2-6811-4485-BC87-D348D23FD892}" dt="2024-03-11T17:36:36.028" v="1230" actId="20577"/>
          <ac:spMkLst>
            <pc:docMk/>
            <pc:sldMk cId="0" sldId="275"/>
            <ac:spMk id="121" creationId="{00000000-0000-0000-0000-000000000000}"/>
          </ac:spMkLst>
        </pc:spChg>
      </pc:sldChg>
      <pc:sldChg chg="modSp mod">
        <pc:chgData name="Aidana Karibayeva" userId="4b469565f635107c" providerId="LiveId" clId="{3B32F0F2-6811-4485-BC87-D348D23FD892}" dt="2024-03-11T17:48:40.967" v="1243" actId="20577"/>
        <pc:sldMkLst>
          <pc:docMk/>
          <pc:sldMk cId="0" sldId="280"/>
        </pc:sldMkLst>
        <pc:spChg chg="mod">
          <ac:chgData name="Aidana Karibayeva" userId="4b469565f635107c" providerId="LiveId" clId="{3B32F0F2-6811-4485-BC87-D348D23FD892}" dt="2024-03-11T16:23:17.837" v="795" actId="20577"/>
          <ac:spMkLst>
            <pc:docMk/>
            <pc:sldMk cId="0" sldId="280"/>
            <ac:spMk id="143" creationId="{00000000-0000-0000-0000-000000000000}"/>
          </ac:spMkLst>
        </pc:spChg>
        <pc:spChg chg="mod">
          <ac:chgData name="Aidana Karibayeva" userId="4b469565f635107c" providerId="LiveId" clId="{3B32F0F2-6811-4485-BC87-D348D23FD892}" dt="2024-03-11T17:48:40.967" v="1243" actId="20577"/>
          <ac:spMkLst>
            <pc:docMk/>
            <pc:sldMk cId="0" sldId="280"/>
            <ac:spMk id="144" creationId="{00000000-0000-0000-0000-000000000000}"/>
          </ac:spMkLst>
        </pc:spChg>
      </pc:sldChg>
      <pc:sldChg chg="modSp mod">
        <pc:chgData name="Aidana Karibayeva" userId="4b469565f635107c" providerId="LiveId" clId="{3B32F0F2-6811-4485-BC87-D348D23FD892}" dt="2024-03-11T17:50:32.015" v="1283" actId="20577"/>
        <pc:sldMkLst>
          <pc:docMk/>
          <pc:sldMk cId="0" sldId="288"/>
        </pc:sldMkLst>
        <pc:spChg chg="mod">
          <ac:chgData name="Aidana Karibayeva" userId="4b469565f635107c" providerId="LiveId" clId="{3B32F0F2-6811-4485-BC87-D348D23FD892}" dt="2024-03-11T16:24:58.038" v="835" actId="20577"/>
          <ac:spMkLst>
            <pc:docMk/>
            <pc:sldMk cId="0" sldId="288"/>
            <ac:spMk id="203" creationId="{00000000-0000-0000-0000-000000000000}"/>
          </ac:spMkLst>
        </pc:spChg>
        <pc:spChg chg="mod">
          <ac:chgData name="Aidana Karibayeva" userId="4b469565f635107c" providerId="LiveId" clId="{3B32F0F2-6811-4485-BC87-D348D23FD892}" dt="2024-03-11T17:50:32.015" v="1283" actId="20577"/>
          <ac:spMkLst>
            <pc:docMk/>
            <pc:sldMk cId="0" sldId="288"/>
            <ac:spMk id="204" creationId="{00000000-0000-0000-0000-000000000000}"/>
          </ac:spMkLst>
        </pc:spChg>
      </pc:sldChg>
      <pc:sldChg chg="modSp mod modNotesTx">
        <pc:chgData name="Aidana Karibayeva" userId="4b469565f635107c" providerId="LiveId" clId="{3B32F0F2-6811-4485-BC87-D348D23FD892}" dt="2024-03-11T17:50:43.230" v="1288" actId="14100"/>
        <pc:sldMkLst>
          <pc:docMk/>
          <pc:sldMk cId="0" sldId="289"/>
        </pc:sldMkLst>
        <pc:spChg chg="mod">
          <ac:chgData name="Aidana Karibayeva" userId="4b469565f635107c" providerId="LiveId" clId="{3B32F0F2-6811-4485-BC87-D348D23FD892}" dt="2024-03-11T17:50:43.230" v="1288" actId="14100"/>
          <ac:spMkLst>
            <pc:docMk/>
            <pc:sldMk cId="0" sldId="289"/>
            <ac:spMk id="208" creationId="{00000000-0000-0000-0000-000000000000}"/>
          </ac:spMkLst>
        </pc:spChg>
        <pc:picChg chg="mod">
          <ac:chgData name="Aidana Karibayeva" userId="4b469565f635107c" providerId="LiveId" clId="{3B32F0F2-6811-4485-BC87-D348D23FD892}" dt="2024-03-11T16:29:09.855" v="877" actId="1076"/>
          <ac:picMkLst>
            <pc:docMk/>
            <pc:sldMk cId="0" sldId="289"/>
            <ac:picMk id="209" creationId="{00000000-0000-0000-0000-000000000000}"/>
          </ac:picMkLst>
        </pc:picChg>
      </pc:sldChg>
      <pc:sldChg chg="modNotesTx">
        <pc:chgData name="Aidana Karibayeva" userId="4b469565f635107c" providerId="LiveId" clId="{3B32F0F2-6811-4485-BC87-D348D23FD892}" dt="2024-03-11T16:30:31.231" v="882"/>
        <pc:sldMkLst>
          <pc:docMk/>
          <pc:sldMk cId="0" sldId="290"/>
        </pc:sldMkLst>
      </pc:sldChg>
      <pc:sldChg chg="modSp mod">
        <pc:chgData name="Aidana Karibayeva" userId="4b469565f635107c" providerId="LiveId" clId="{3B32F0F2-6811-4485-BC87-D348D23FD892}" dt="2024-03-11T16:33:32.922" v="934" actId="20577"/>
        <pc:sldMkLst>
          <pc:docMk/>
          <pc:sldMk cId="0" sldId="295"/>
        </pc:sldMkLst>
        <pc:spChg chg="mod">
          <ac:chgData name="Aidana Karibayeva" userId="4b469565f635107c" providerId="LiveId" clId="{3B32F0F2-6811-4485-BC87-D348D23FD892}" dt="2024-03-11T16:32:04.796" v="920" actId="20577"/>
          <ac:spMkLst>
            <pc:docMk/>
            <pc:sldMk cId="0" sldId="295"/>
            <ac:spMk id="235" creationId="{00000000-0000-0000-0000-000000000000}"/>
          </ac:spMkLst>
        </pc:spChg>
        <pc:spChg chg="mod">
          <ac:chgData name="Aidana Karibayeva" userId="4b469565f635107c" providerId="LiveId" clId="{3B32F0F2-6811-4485-BC87-D348D23FD892}" dt="2024-03-11T16:33:32.922" v="934" actId="20577"/>
          <ac:spMkLst>
            <pc:docMk/>
            <pc:sldMk cId="0" sldId="295"/>
            <ac:spMk id="236" creationId="{00000000-0000-0000-0000-000000000000}"/>
          </ac:spMkLst>
        </pc:spChg>
      </pc:sldChg>
      <pc:sldChg chg="modSp mod">
        <pc:chgData name="Aidana Karibayeva" userId="4b469565f635107c" providerId="LiveId" clId="{3B32F0F2-6811-4485-BC87-D348D23FD892}" dt="2024-03-11T16:39:26.092" v="997" actId="27636"/>
        <pc:sldMkLst>
          <pc:docMk/>
          <pc:sldMk cId="0" sldId="296"/>
        </pc:sldMkLst>
        <pc:spChg chg="mod">
          <ac:chgData name="Aidana Karibayeva" userId="4b469565f635107c" providerId="LiveId" clId="{3B32F0F2-6811-4485-BC87-D348D23FD892}" dt="2024-03-11T16:37:50.763" v="988" actId="20577"/>
          <ac:spMkLst>
            <pc:docMk/>
            <pc:sldMk cId="0" sldId="296"/>
            <ac:spMk id="239" creationId="{00000000-0000-0000-0000-000000000000}"/>
          </ac:spMkLst>
        </pc:spChg>
        <pc:spChg chg="mod">
          <ac:chgData name="Aidana Karibayeva" userId="4b469565f635107c" providerId="LiveId" clId="{3B32F0F2-6811-4485-BC87-D348D23FD892}" dt="2024-03-11T16:39:26.092" v="997" actId="27636"/>
          <ac:spMkLst>
            <pc:docMk/>
            <pc:sldMk cId="0" sldId="296"/>
            <ac:spMk id="240" creationId="{00000000-0000-0000-0000-000000000000}"/>
          </ac:spMkLst>
        </pc:spChg>
      </pc:sldChg>
      <pc:sldChg chg="modSp mod">
        <pc:chgData name="Aidana Karibayeva" userId="4b469565f635107c" providerId="LiveId" clId="{3B32F0F2-6811-4485-BC87-D348D23FD892}" dt="2024-03-11T16:40:29.208" v="1015" actId="15"/>
        <pc:sldMkLst>
          <pc:docMk/>
          <pc:sldMk cId="0" sldId="297"/>
        </pc:sldMkLst>
        <pc:spChg chg="mod">
          <ac:chgData name="Aidana Karibayeva" userId="4b469565f635107c" providerId="LiveId" clId="{3B32F0F2-6811-4485-BC87-D348D23FD892}" dt="2024-03-11T16:40:29.208" v="1015" actId="15"/>
          <ac:spMkLst>
            <pc:docMk/>
            <pc:sldMk cId="0" sldId="297"/>
            <ac:spMk id="244" creationId="{00000000-0000-0000-0000-000000000000}"/>
          </ac:spMkLst>
        </pc:spChg>
      </pc:sldChg>
      <pc:sldChg chg="modNotesTx">
        <pc:chgData name="Aidana Karibayeva" userId="4b469565f635107c" providerId="LiveId" clId="{3B32F0F2-6811-4485-BC87-D348D23FD892}" dt="2024-03-11T16:40:49.345" v="1016"/>
        <pc:sldMkLst>
          <pc:docMk/>
          <pc:sldMk cId="0" sldId="298"/>
        </pc:sldMkLst>
      </pc:sldChg>
      <pc:sldChg chg="modSp mod">
        <pc:chgData name="Aidana Karibayeva" userId="4b469565f635107c" providerId="LiveId" clId="{3B32F0F2-6811-4485-BC87-D348D23FD892}" dt="2024-03-11T17:56:10.554" v="1320" actId="1076"/>
        <pc:sldMkLst>
          <pc:docMk/>
          <pc:sldMk cId="0" sldId="300"/>
        </pc:sldMkLst>
        <pc:spChg chg="mod">
          <ac:chgData name="Aidana Karibayeva" userId="4b469565f635107c" providerId="LiveId" clId="{3B32F0F2-6811-4485-BC87-D348D23FD892}" dt="2024-03-11T16:42:42.898" v="1042" actId="20577"/>
          <ac:spMkLst>
            <pc:docMk/>
            <pc:sldMk cId="0" sldId="300"/>
            <ac:spMk id="256" creationId="{00000000-0000-0000-0000-000000000000}"/>
          </ac:spMkLst>
        </pc:spChg>
        <pc:spChg chg="mod">
          <ac:chgData name="Aidana Karibayeva" userId="4b469565f635107c" providerId="LiveId" clId="{3B32F0F2-6811-4485-BC87-D348D23FD892}" dt="2024-03-11T17:56:10.554" v="1320" actId="1076"/>
          <ac:spMkLst>
            <pc:docMk/>
            <pc:sldMk cId="0" sldId="300"/>
            <ac:spMk id="257" creationId="{00000000-0000-0000-0000-000000000000}"/>
          </ac:spMkLst>
        </pc:spChg>
      </pc:sldChg>
      <pc:sldChg chg="modSp mod">
        <pc:chgData name="Aidana Karibayeva" userId="4b469565f635107c" providerId="LiveId" clId="{3B32F0F2-6811-4485-BC87-D348D23FD892}" dt="2024-03-11T17:56:25.706" v="1326" actId="113"/>
        <pc:sldMkLst>
          <pc:docMk/>
          <pc:sldMk cId="0" sldId="302"/>
        </pc:sldMkLst>
        <pc:spChg chg="mod">
          <ac:chgData name="Aidana Karibayeva" userId="4b469565f635107c" providerId="LiveId" clId="{3B32F0F2-6811-4485-BC87-D348D23FD892}" dt="2024-03-11T16:44:26.121" v="1048"/>
          <ac:spMkLst>
            <pc:docMk/>
            <pc:sldMk cId="0" sldId="302"/>
            <ac:spMk id="264" creationId="{00000000-0000-0000-0000-000000000000}"/>
          </ac:spMkLst>
        </pc:spChg>
        <pc:spChg chg="mod">
          <ac:chgData name="Aidana Karibayeva" userId="4b469565f635107c" providerId="LiveId" clId="{3B32F0F2-6811-4485-BC87-D348D23FD892}" dt="2024-03-11T17:56:25.706" v="1326" actId="113"/>
          <ac:spMkLst>
            <pc:docMk/>
            <pc:sldMk cId="0" sldId="302"/>
            <ac:spMk id="265" creationId="{00000000-0000-0000-0000-000000000000}"/>
          </ac:spMkLst>
        </pc:spChg>
      </pc:sldChg>
      <pc:sldChg chg="modSp mod">
        <pc:chgData name="Aidana Karibayeva" userId="4b469565f635107c" providerId="LiveId" clId="{3B32F0F2-6811-4485-BC87-D348D23FD892}" dt="2024-03-11T17:56:31.586" v="1329" actId="14100"/>
        <pc:sldMkLst>
          <pc:docMk/>
          <pc:sldMk cId="0" sldId="304"/>
        </pc:sldMkLst>
        <pc:spChg chg="mod">
          <ac:chgData name="Aidana Karibayeva" userId="4b469565f635107c" providerId="LiveId" clId="{3B32F0F2-6811-4485-BC87-D348D23FD892}" dt="2024-03-11T16:45:55.626" v="1095" actId="20577"/>
          <ac:spMkLst>
            <pc:docMk/>
            <pc:sldMk cId="0" sldId="304"/>
            <ac:spMk id="272" creationId="{00000000-0000-0000-0000-000000000000}"/>
          </ac:spMkLst>
        </pc:spChg>
        <pc:spChg chg="mod">
          <ac:chgData name="Aidana Karibayeva" userId="4b469565f635107c" providerId="LiveId" clId="{3B32F0F2-6811-4485-BC87-D348D23FD892}" dt="2024-03-11T17:56:31.586" v="1329" actId="14100"/>
          <ac:spMkLst>
            <pc:docMk/>
            <pc:sldMk cId="0" sldId="304"/>
            <ac:spMk id="273" creationId="{00000000-0000-0000-0000-000000000000}"/>
          </ac:spMkLst>
        </pc:spChg>
      </pc:sldChg>
      <pc:sldChg chg="modSp mod">
        <pc:chgData name="Aidana Karibayeva" userId="4b469565f635107c" providerId="LiveId" clId="{3B32F0F2-6811-4485-BC87-D348D23FD892}" dt="2024-03-11T16:51:08.711" v="1181" actId="20577"/>
        <pc:sldMkLst>
          <pc:docMk/>
          <pc:sldMk cId="0" sldId="305"/>
        </pc:sldMkLst>
        <pc:spChg chg="mod">
          <ac:chgData name="Aidana Karibayeva" userId="4b469565f635107c" providerId="LiveId" clId="{3B32F0F2-6811-4485-BC87-D348D23FD892}" dt="2024-03-11T16:50:59.676" v="1174" actId="1076"/>
          <ac:spMkLst>
            <pc:docMk/>
            <pc:sldMk cId="0" sldId="305"/>
            <ac:spMk id="276" creationId="{00000000-0000-0000-0000-000000000000}"/>
          </ac:spMkLst>
        </pc:spChg>
        <pc:spChg chg="mod">
          <ac:chgData name="Aidana Karibayeva" userId="4b469565f635107c" providerId="LiveId" clId="{3B32F0F2-6811-4485-BC87-D348D23FD892}" dt="2024-03-11T16:51:08.711" v="1181" actId="20577"/>
          <ac:spMkLst>
            <pc:docMk/>
            <pc:sldMk cId="0" sldId="305"/>
            <ac:spMk id="277" creationId="{00000000-0000-0000-0000-000000000000}"/>
          </ac:spMkLst>
        </pc:spChg>
      </pc:sldChg>
      <pc:sldChg chg="modSp mod">
        <pc:chgData name="Aidana Karibayeva" userId="4b469565f635107c" providerId="LiveId" clId="{3B32F0F2-6811-4485-BC87-D348D23FD892}" dt="2024-03-11T15:50:14.783" v="149" actId="207"/>
        <pc:sldMkLst>
          <pc:docMk/>
          <pc:sldMk cId="0" sldId="340"/>
        </pc:sldMkLst>
        <pc:spChg chg="mod">
          <ac:chgData name="Aidana Karibayeva" userId="4b469565f635107c" providerId="LiveId" clId="{3B32F0F2-6811-4485-BC87-D348D23FD892}" dt="2024-03-11T15:47:27.095" v="99" actId="14100"/>
          <ac:spMkLst>
            <pc:docMk/>
            <pc:sldMk cId="0" sldId="340"/>
            <ac:spMk id="12290" creationId="{1AA42E35-E5BA-3238-A372-E4DE1ED00C6C}"/>
          </ac:spMkLst>
        </pc:spChg>
        <pc:spChg chg="mod">
          <ac:chgData name="Aidana Karibayeva" userId="4b469565f635107c" providerId="LiveId" clId="{3B32F0F2-6811-4485-BC87-D348D23FD892}" dt="2024-03-11T15:50:14.783" v="149" actId="207"/>
          <ac:spMkLst>
            <pc:docMk/>
            <pc:sldMk cId="0" sldId="340"/>
            <ac:spMk id="12291" creationId="{41CC2243-3446-9962-E342-81C706184139}"/>
          </ac:spMkLst>
        </pc:spChg>
      </pc:sldChg>
      <pc:sldChg chg="modSp mod">
        <pc:chgData name="Aidana Karibayeva" userId="4b469565f635107c" providerId="LiveId" clId="{3B32F0F2-6811-4485-BC87-D348D23FD892}" dt="2024-03-11T17:35:33.631" v="1214" actId="14100"/>
        <pc:sldMkLst>
          <pc:docMk/>
          <pc:sldMk cId="0" sldId="344"/>
        </pc:sldMkLst>
        <pc:spChg chg="mod">
          <ac:chgData name="Aidana Karibayeva" userId="4b469565f635107c" providerId="LiveId" clId="{3B32F0F2-6811-4485-BC87-D348D23FD892}" dt="2024-03-11T16:01:19.794" v="206" actId="20577"/>
          <ac:spMkLst>
            <pc:docMk/>
            <pc:sldMk cId="0" sldId="344"/>
            <ac:spMk id="16386" creationId="{FE345A1A-7340-2FEF-FEF5-74E742B832B4}"/>
          </ac:spMkLst>
        </pc:spChg>
        <pc:spChg chg="mod">
          <ac:chgData name="Aidana Karibayeva" userId="4b469565f635107c" providerId="LiveId" clId="{3B32F0F2-6811-4485-BC87-D348D23FD892}" dt="2024-03-11T17:35:33.631" v="1214" actId="14100"/>
          <ac:spMkLst>
            <pc:docMk/>
            <pc:sldMk cId="0" sldId="344"/>
            <ac:spMk id="16387" creationId="{B7B5F4A7-3B65-D069-86BC-1C0E0556A3AF}"/>
          </ac:spMkLst>
        </pc:spChg>
      </pc:sldChg>
      <pc:sldChg chg="modSp mod">
        <pc:chgData name="Aidana Karibayeva" userId="4b469565f635107c" providerId="LiveId" clId="{3B32F0F2-6811-4485-BC87-D348D23FD892}" dt="2024-03-11T17:36:05.822" v="1221" actId="6549"/>
        <pc:sldMkLst>
          <pc:docMk/>
          <pc:sldMk cId="0" sldId="347"/>
        </pc:sldMkLst>
        <pc:spChg chg="mod">
          <ac:chgData name="Aidana Karibayeva" userId="4b469565f635107c" providerId="LiveId" clId="{3B32F0F2-6811-4485-BC87-D348D23FD892}" dt="2024-03-11T16:07:23.992" v="339" actId="20577"/>
          <ac:spMkLst>
            <pc:docMk/>
            <pc:sldMk cId="0" sldId="347"/>
            <ac:spMk id="21506" creationId="{FAA5B90E-DDE4-882D-83E7-A5E46B4E0AFD}"/>
          </ac:spMkLst>
        </pc:spChg>
        <pc:spChg chg="mod">
          <ac:chgData name="Aidana Karibayeva" userId="4b469565f635107c" providerId="LiveId" clId="{3B32F0F2-6811-4485-BC87-D348D23FD892}" dt="2024-03-11T17:36:05.822" v="1221" actId="6549"/>
          <ac:spMkLst>
            <pc:docMk/>
            <pc:sldMk cId="0" sldId="347"/>
            <ac:spMk id="21507" creationId="{75F50C55-563B-817B-2C63-FC218C3B984E}"/>
          </ac:spMkLst>
        </pc:spChg>
      </pc:sldChg>
      <pc:sldChg chg="modSp mod">
        <pc:chgData name="Aidana Karibayeva" userId="4b469565f635107c" providerId="LiveId" clId="{3B32F0F2-6811-4485-BC87-D348D23FD892}" dt="2024-03-11T17:35:43.877" v="1217" actId="14100"/>
        <pc:sldMkLst>
          <pc:docMk/>
          <pc:sldMk cId="0" sldId="396"/>
        </pc:sldMkLst>
        <pc:spChg chg="mod">
          <ac:chgData name="Aidana Karibayeva" userId="4b469565f635107c" providerId="LiveId" clId="{3B32F0F2-6811-4485-BC87-D348D23FD892}" dt="2024-03-11T16:04:38.953" v="261" actId="20577"/>
          <ac:spMkLst>
            <pc:docMk/>
            <pc:sldMk cId="0" sldId="396"/>
            <ac:spMk id="17410" creationId="{EA6B361D-2829-E064-8558-41AA71E1A0DA}"/>
          </ac:spMkLst>
        </pc:spChg>
        <pc:spChg chg="mod">
          <ac:chgData name="Aidana Karibayeva" userId="4b469565f635107c" providerId="LiveId" clId="{3B32F0F2-6811-4485-BC87-D348D23FD892}" dt="2024-03-11T17:35:43.877" v="1217" actId="14100"/>
          <ac:spMkLst>
            <pc:docMk/>
            <pc:sldMk cId="0" sldId="396"/>
            <ac:spMk id="17411" creationId="{908E24C6-13B4-898A-5212-DEC420961718}"/>
          </ac:spMkLst>
        </pc:spChg>
      </pc:sldChg>
      <pc:sldChg chg="modSp mod modNotesTx">
        <pc:chgData name="Aidana Karibayeva" userId="4b469565f635107c" providerId="LiveId" clId="{3B32F0F2-6811-4485-BC87-D348D23FD892}" dt="2024-03-11T17:05:42.319" v="1186"/>
        <pc:sldMkLst>
          <pc:docMk/>
          <pc:sldMk cId="3634766934" sldId="397"/>
        </pc:sldMkLst>
        <pc:spChg chg="mod">
          <ac:chgData name="Aidana Karibayeva" userId="4b469565f635107c" providerId="LiveId" clId="{3B32F0F2-6811-4485-BC87-D348D23FD892}" dt="2024-03-11T17:05:39.823" v="1185" actId="27636"/>
          <ac:spMkLst>
            <pc:docMk/>
            <pc:sldMk cId="3634766934" sldId="397"/>
            <ac:spMk id="3" creationId="{05D774BF-18A5-31E6-6C2A-2649FE7672B2}"/>
          </ac:spMkLst>
        </pc:spChg>
      </pc:sldChg>
      <pc:sldChg chg="modSp mod modNotesTx">
        <pc:chgData name="Aidana Karibayeva" userId="4b469565f635107c" providerId="LiveId" clId="{3B32F0F2-6811-4485-BC87-D348D23FD892}" dt="2024-03-11T17:05:15.067" v="1183"/>
        <pc:sldMkLst>
          <pc:docMk/>
          <pc:sldMk cId="3879487062" sldId="398"/>
        </pc:sldMkLst>
        <pc:spChg chg="mod">
          <ac:chgData name="Aidana Karibayeva" userId="4b469565f635107c" providerId="LiveId" clId="{3B32F0F2-6811-4485-BC87-D348D23FD892}" dt="2024-03-11T17:05:13.161" v="1182" actId="21"/>
          <ac:spMkLst>
            <pc:docMk/>
            <pc:sldMk cId="3879487062" sldId="398"/>
            <ac:spMk id="3" creationId="{73A1B8F9-8E8E-45D3-18E2-DB4B21080A87}"/>
          </ac:spMkLst>
        </pc:spChg>
      </pc:sldChg>
      <pc:sldChg chg="delSp modSp mod modNotesTx">
        <pc:chgData name="Aidana Karibayeva" userId="4b469565f635107c" providerId="LiveId" clId="{3B32F0F2-6811-4485-BC87-D348D23FD892}" dt="2024-03-11T17:06:29.738" v="1192" actId="14100"/>
        <pc:sldMkLst>
          <pc:docMk/>
          <pc:sldMk cId="3507318034" sldId="399"/>
        </pc:sldMkLst>
        <pc:spChg chg="del mod">
          <ac:chgData name="Aidana Karibayeva" userId="4b469565f635107c" providerId="LiveId" clId="{3B32F0F2-6811-4485-BC87-D348D23FD892}" dt="2024-03-11T17:06:24.586" v="1190" actId="478"/>
          <ac:spMkLst>
            <pc:docMk/>
            <pc:sldMk cId="3507318034" sldId="399"/>
            <ac:spMk id="3" creationId="{A6511BCD-BE59-D41A-EC44-B58289B868B8}"/>
          </ac:spMkLst>
        </pc:spChg>
        <pc:picChg chg="mod">
          <ac:chgData name="Aidana Karibayeva" userId="4b469565f635107c" providerId="LiveId" clId="{3B32F0F2-6811-4485-BC87-D348D23FD892}" dt="2024-03-11T17:06:29.738" v="1192" actId="14100"/>
          <ac:picMkLst>
            <pc:docMk/>
            <pc:sldMk cId="3507318034" sldId="399"/>
            <ac:picMk id="6" creationId="{6853A839-CC6D-FB14-CC5F-5C43F74F949B}"/>
          </ac:picMkLst>
        </pc:picChg>
      </pc:sldChg>
      <pc:sldChg chg="modSp mod modNotesTx">
        <pc:chgData name="Aidana Karibayeva" userId="4b469565f635107c" providerId="LiveId" clId="{3B32F0F2-6811-4485-BC87-D348D23FD892}" dt="2024-03-11T17:06:48.600" v="1196"/>
        <pc:sldMkLst>
          <pc:docMk/>
          <pc:sldMk cId="2103777208" sldId="400"/>
        </pc:sldMkLst>
        <pc:spChg chg="mod">
          <ac:chgData name="Aidana Karibayeva" userId="4b469565f635107c" providerId="LiveId" clId="{3B32F0F2-6811-4485-BC87-D348D23FD892}" dt="2024-03-11T17:06:46.496" v="1195" actId="27636"/>
          <ac:spMkLst>
            <pc:docMk/>
            <pc:sldMk cId="2103777208" sldId="400"/>
            <ac:spMk id="8" creationId="{5EF9BBAE-FC55-73E4-53AB-9A55A87FCC41}"/>
          </ac:spMkLst>
        </pc:spChg>
      </pc:sldChg>
      <pc:sldChg chg="modSp mod">
        <pc:chgData name="Aidana Karibayeva" userId="4b469565f635107c" providerId="LiveId" clId="{3B32F0F2-6811-4485-BC87-D348D23FD892}" dt="2024-03-11T15:54:14.835" v="155" actId="123"/>
        <pc:sldMkLst>
          <pc:docMk/>
          <pc:sldMk cId="1302876863" sldId="401"/>
        </pc:sldMkLst>
        <pc:spChg chg="mod">
          <ac:chgData name="Aidana Karibayeva" userId="4b469565f635107c" providerId="LiveId" clId="{3B32F0F2-6811-4485-BC87-D348D23FD892}" dt="2024-03-11T15:54:14.835" v="155" actId="123"/>
          <ac:spMkLst>
            <pc:docMk/>
            <pc:sldMk cId="1302876863" sldId="401"/>
            <ac:spMk id="3" creationId="{E1C8DF07-B554-0298-47DC-3395DE783619}"/>
          </ac:spMkLst>
        </pc:spChg>
      </pc:sldChg>
      <pc:sldChg chg="modSp mod modNotesTx">
        <pc:chgData name="Aidana Karibayeva" userId="4b469565f635107c" providerId="LiveId" clId="{3B32F0F2-6811-4485-BC87-D348D23FD892}" dt="2024-03-11T17:34:28.332" v="1199" actId="255"/>
        <pc:sldMkLst>
          <pc:docMk/>
          <pc:sldMk cId="285389615" sldId="402"/>
        </pc:sldMkLst>
        <pc:spChg chg="mod">
          <ac:chgData name="Aidana Karibayeva" userId="4b469565f635107c" providerId="LiveId" clId="{3B32F0F2-6811-4485-BC87-D348D23FD892}" dt="2024-03-11T17:34:28.332" v="1199" actId="255"/>
          <ac:spMkLst>
            <pc:docMk/>
            <pc:sldMk cId="285389615" sldId="402"/>
            <ac:spMk id="3" creationId="{8FCAF6D9-A473-D95F-CA79-D0356AE842EE}"/>
          </ac:spMkLst>
        </pc:spChg>
        <pc:spChg chg="mod">
          <ac:chgData name="Aidana Karibayeva" userId="4b469565f635107c" providerId="LiveId" clId="{3B32F0F2-6811-4485-BC87-D348D23FD892}" dt="2024-03-11T15:54:42.788" v="157" actId="27636"/>
          <ac:spMkLst>
            <pc:docMk/>
            <pc:sldMk cId="285389615" sldId="402"/>
            <ac:spMk id="4" creationId="{C31161DB-5566-5759-4DCB-4B3D9C76F1D9}"/>
          </ac:spMkLst>
        </pc:spChg>
      </pc:sldChg>
      <pc:sldChg chg="modSp mod">
        <pc:chgData name="Aidana Karibayeva" userId="4b469565f635107c" providerId="LiveId" clId="{3B32F0F2-6811-4485-BC87-D348D23FD892}" dt="2024-03-11T17:37:20.375" v="1232" actId="123"/>
        <pc:sldMkLst>
          <pc:docMk/>
          <pc:sldMk cId="2832908159" sldId="403"/>
        </pc:sldMkLst>
        <pc:spChg chg="mod">
          <ac:chgData name="Aidana Karibayeva" userId="4b469565f635107c" providerId="LiveId" clId="{3B32F0F2-6811-4485-BC87-D348D23FD892}" dt="2024-03-11T16:19:05.996" v="734" actId="20577"/>
          <ac:spMkLst>
            <pc:docMk/>
            <pc:sldMk cId="2832908159" sldId="403"/>
            <ac:spMk id="2" creationId="{2328BB20-1FAB-408B-0E7D-BAC1120AA525}"/>
          </ac:spMkLst>
        </pc:spChg>
        <pc:spChg chg="mod">
          <ac:chgData name="Aidana Karibayeva" userId="4b469565f635107c" providerId="LiveId" clId="{3B32F0F2-6811-4485-BC87-D348D23FD892}" dt="2024-03-11T17:37:20.375" v="1232" actId="123"/>
          <ac:spMkLst>
            <pc:docMk/>
            <pc:sldMk cId="2832908159" sldId="403"/>
            <ac:spMk id="3" creationId="{E5886918-0F73-509F-5858-DBC9ABBF1A33}"/>
          </ac:spMkLst>
        </pc:spChg>
      </pc:sldChg>
      <pc:sldChg chg="modSp mod">
        <pc:chgData name="Aidana Karibayeva" userId="4b469565f635107c" providerId="LiveId" clId="{3B32F0F2-6811-4485-BC87-D348D23FD892}" dt="2024-03-11T16:21:19.732" v="739" actId="123"/>
        <pc:sldMkLst>
          <pc:docMk/>
          <pc:sldMk cId="4269555535" sldId="404"/>
        </pc:sldMkLst>
        <pc:spChg chg="mod">
          <ac:chgData name="Aidana Karibayeva" userId="4b469565f635107c" providerId="LiveId" clId="{3B32F0F2-6811-4485-BC87-D348D23FD892}" dt="2024-03-11T16:21:19.732" v="739" actId="123"/>
          <ac:spMkLst>
            <pc:docMk/>
            <pc:sldMk cId="4269555535" sldId="404"/>
            <ac:spMk id="3" creationId="{1DD13966-D5DC-2BDF-53DB-87B56F2B3AE9}"/>
          </ac:spMkLst>
        </pc:spChg>
      </pc:sldChg>
      <pc:sldChg chg="modSp mod">
        <pc:chgData name="Aidana Karibayeva" userId="4b469565f635107c" providerId="LiveId" clId="{3B32F0F2-6811-4485-BC87-D348D23FD892}" dt="2024-03-11T16:23:05.411" v="777" actId="123"/>
        <pc:sldMkLst>
          <pc:docMk/>
          <pc:sldMk cId="2397628520" sldId="405"/>
        </pc:sldMkLst>
        <pc:spChg chg="mod">
          <ac:chgData name="Aidana Karibayeva" userId="4b469565f635107c" providerId="LiveId" clId="{3B32F0F2-6811-4485-BC87-D348D23FD892}" dt="2024-03-11T16:23:05.411" v="777" actId="123"/>
          <ac:spMkLst>
            <pc:docMk/>
            <pc:sldMk cId="2397628520" sldId="405"/>
            <ac:spMk id="3" creationId="{7C095884-0CB4-9100-1302-B73EFB6E7094}"/>
          </ac:spMkLst>
        </pc:spChg>
      </pc:sldChg>
      <pc:sldChg chg="del">
        <pc:chgData name="Aidana Karibayeva" userId="4b469565f635107c" providerId="LiveId" clId="{3B32F0F2-6811-4485-BC87-D348D23FD892}" dt="2024-03-11T16:24:44.580" v="816" actId="47"/>
        <pc:sldMkLst>
          <pc:docMk/>
          <pc:sldMk cId="0" sldId="407"/>
        </pc:sldMkLst>
      </pc:sldChg>
      <pc:sldChg chg="modSp mod">
        <pc:chgData name="Aidana Karibayeva" userId="4b469565f635107c" providerId="LiveId" clId="{3B32F0F2-6811-4485-BC87-D348D23FD892}" dt="2024-03-11T16:35:28.389" v="937" actId="14100"/>
        <pc:sldMkLst>
          <pc:docMk/>
          <pc:sldMk cId="2967304479" sldId="408"/>
        </pc:sldMkLst>
        <pc:spChg chg="mod">
          <ac:chgData name="Aidana Karibayeva" userId="4b469565f635107c" providerId="LiveId" clId="{3B32F0F2-6811-4485-BC87-D348D23FD892}" dt="2024-03-11T16:35:28.389" v="937" actId="14100"/>
          <ac:spMkLst>
            <pc:docMk/>
            <pc:sldMk cId="2967304479" sldId="408"/>
            <ac:spMk id="3" creationId="{10D74332-CF2C-5DFB-F98D-AC967A212C9C}"/>
          </ac:spMkLst>
        </pc:spChg>
      </pc:sldChg>
      <pc:sldChg chg="modSp mod">
        <pc:chgData name="Aidana Karibayeva" userId="4b469565f635107c" providerId="LiveId" clId="{3B32F0F2-6811-4485-BC87-D348D23FD892}" dt="2024-03-11T17:51:19.169" v="1309" actId="20577"/>
        <pc:sldMkLst>
          <pc:docMk/>
          <pc:sldMk cId="1576254411" sldId="409"/>
        </pc:sldMkLst>
        <pc:spChg chg="mod">
          <ac:chgData name="Aidana Karibayeva" userId="4b469565f635107c" providerId="LiveId" clId="{3B32F0F2-6811-4485-BC87-D348D23FD892}" dt="2024-03-11T17:51:19.169" v="1309" actId="20577"/>
          <ac:spMkLst>
            <pc:docMk/>
            <pc:sldMk cId="1576254411" sldId="409"/>
            <ac:spMk id="3" creationId="{9443A769-5192-C0EC-BA7C-4D8D485F5249}"/>
          </ac:spMkLst>
        </pc:spChg>
      </pc:sldChg>
      <pc:sldChg chg="modSp mod">
        <pc:chgData name="Aidana Karibayeva" userId="4b469565f635107c" providerId="LiveId" clId="{3B32F0F2-6811-4485-BC87-D348D23FD892}" dt="2024-03-11T17:55:08.408" v="1315" actId="20577"/>
        <pc:sldMkLst>
          <pc:docMk/>
          <pc:sldMk cId="2817508181" sldId="410"/>
        </pc:sldMkLst>
        <pc:spChg chg="mod">
          <ac:chgData name="Aidana Karibayeva" userId="4b469565f635107c" providerId="LiveId" clId="{3B32F0F2-6811-4485-BC87-D348D23FD892}" dt="2024-03-11T17:55:08.408" v="1315" actId="20577"/>
          <ac:spMkLst>
            <pc:docMk/>
            <pc:sldMk cId="2817508181" sldId="410"/>
            <ac:spMk id="3" creationId="{3800EE74-0D0A-0E3A-AFD1-AE7D37FDA85E}"/>
          </ac:spMkLst>
        </pc:spChg>
      </pc:sldChg>
      <pc:sldChg chg="modSp del mod">
        <pc:chgData name="Aidana Karibayeva" userId="4b469565f635107c" providerId="LiveId" clId="{3B32F0F2-6811-4485-BC87-D348D23FD892}" dt="2024-03-11T16:37:24.487" v="955" actId="47"/>
        <pc:sldMkLst>
          <pc:docMk/>
          <pc:sldMk cId="0" sldId="411"/>
        </pc:sldMkLst>
        <pc:spChg chg="mod">
          <ac:chgData name="Aidana Karibayeva" userId="4b469565f635107c" providerId="LiveId" clId="{3B32F0F2-6811-4485-BC87-D348D23FD892}" dt="2024-03-11T16:37:20.589" v="954" actId="20577"/>
          <ac:spMkLst>
            <pc:docMk/>
            <pc:sldMk cId="0" sldId="411"/>
            <ac:spMk id="235" creationId="{00000000-0000-0000-0000-000000000000}"/>
          </ac:spMkLst>
        </pc:spChg>
      </pc:sldChg>
      <pc:sldChg chg="modSp mod">
        <pc:chgData name="Aidana Karibayeva" userId="4b469565f635107c" providerId="LiveId" clId="{3B32F0F2-6811-4485-BC87-D348D23FD892}" dt="2024-03-11T16:42:35.209" v="1029" actId="20577"/>
        <pc:sldMkLst>
          <pc:docMk/>
          <pc:sldMk cId="3583329105" sldId="412"/>
        </pc:sldMkLst>
        <pc:spChg chg="mod">
          <ac:chgData name="Aidana Karibayeva" userId="4b469565f635107c" providerId="LiveId" clId="{3B32F0F2-6811-4485-BC87-D348D23FD892}" dt="2024-03-11T16:40:55.625" v="1022" actId="20577"/>
          <ac:spMkLst>
            <pc:docMk/>
            <pc:sldMk cId="3583329105" sldId="412"/>
            <ac:spMk id="2" creationId="{6A409121-7B5E-9136-F8EC-FFD3F40BED82}"/>
          </ac:spMkLst>
        </pc:spChg>
        <pc:spChg chg="mod">
          <ac:chgData name="Aidana Karibayeva" userId="4b469565f635107c" providerId="LiveId" clId="{3B32F0F2-6811-4485-BC87-D348D23FD892}" dt="2024-03-11T16:42:35.209" v="1029" actId="20577"/>
          <ac:spMkLst>
            <pc:docMk/>
            <pc:sldMk cId="3583329105" sldId="412"/>
            <ac:spMk id="3" creationId="{7017592F-458F-50BB-F1F9-CA0117890B3E}"/>
          </ac:spMkLst>
        </pc:spChg>
      </pc:sldChg>
      <pc:sldChg chg="modSp mod modNotesTx">
        <pc:chgData name="Aidana Karibayeva" userId="4b469565f635107c" providerId="LiveId" clId="{3B32F0F2-6811-4485-BC87-D348D23FD892}" dt="2024-03-11T17:57:22.520" v="1340" actId="14100"/>
        <pc:sldMkLst>
          <pc:docMk/>
          <pc:sldMk cId="2831295875" sldId="413"/>
        </pc:sldMkLst>
        <pc:spChg chg="mod">
          <ac:chgData name="Aidana Karibayeva" userId="4b469565f635107c" providerId="LiveId" clId="{3B32F0F2-6811-4485-BC87-D348D23FD892}" dt="2024-03-11T17:57:13.985" v="1336" actId="1076"/>
          <ac:spMkLst>
            <pc:docMk/>
            <pc:sldMk cId="2831295875" sldId="413"/>
            <ac:spMk id="2" creationId="{2A56AFF3-4FFC-207D-4BE1-3A5B9112C16E}"/>
          </ac:spMkLst>
        </pc:spChg>
        <pc:spChg chg="mod">
          <ac:chgData name="Aidana Karibayeva" userId="4b469565f635107c" providerId="LiveId" clId="{3B32F0F2-6811-4485-BC87-D348D23FD892}" dt="2024-03-11T17:57:05.461" v="1333" actId="27636"/>
          <ac:spMkLst>
            <pc:docMk/>
            <pc:sldMk cId="2831295875" sldId="413"/>
            <ac:spMk id="3" creationId="{F65481B9-9511-847E-468B-66007301766D}"/>
          </ac:spMkLst>
        </pc:spChg>
        <pc:picChg chg="mod">
          <ac:chgData name="Aidana Karibayeva" userId="4b469565f635107c" providerId="LiveId" clId="{3B32F0F2-6811-4485-BC87-D348D23FD892}" dt="2024-03-11T17:57:22.520" v="1340" actId="14100"/>
          <ac:picMkLst>
            <pc:docMk/>
            <pc:sldMk cId="2831295875" sldId="413"/>
            <ac:picMk id="5" creationId="{19DBFE42-2D57-BA81-9915-F07CC9C16F05}"/>
          </ac:picMkLst>
        </pc:picChg>
      </pc:sldChg>
      <pc:sldChg chg="modSp mod">
        <pc:chgData name="Aidana Karibayeva" userId="4b469565f635107c" providerId="LiveId" clId="{3B32F0F2-6811-4485-BC87-D348D23FD892}" dt="2024-03-11T17:57:45.273" v="1342" actId="123"/>
        <pc:sldMkLst>
          <pc:docMk/>
          <pc:sldMk cId="1180438472" sldId="414"/>
        </pc:sldMkLst>
        <pc:spChg chg="mod">
          <ac:chgData name="Aidana Karibayeva" userId="4b469565f635107c" providerId="LiveId" clId="{3B32F0F2-6811-4485-BC87-D348D23FD892}" dt="2024-03-11T16:50:29.323" v="1171"/>
          <ac:spMkLst>
            <pc:docMk/>
            <pc:sldMk cId="1180438472" sldId="414"/>
            <ac:spMk id="2" creationId="{FCB8BF21-91FF-FE35-256A-14F4AF110231}"/>
          </ac:spMkLst>
        </pc:spChg>
        <pc:spChg chg="mod">
          <ac:chgData name="Aidana Karibayeva" userId="4b469565f635107c" providerId="LiveId" clId="{3B32F0F2-6811-4485-BC87-D348D23FD892}" dt="2024-03-11T17:57:45.273" v="1342" actId="123"/>
          <ac:spMkLst>
            <pc:docMk/>
            <pc:sldMk cId="1180438472" sldId="414"/>
            <ac:spMk id="3" creationId="{D05F0AAC-73E8-FBA2-3526-38AB40A8DBA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99E344-BF5E-49AE-B2FE-EFFABA49EC10}" type="datetimeFigureOut">
              <a:rPr lang="en-US" smtClean="0"/>
              <a:t>3/11/2024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7C3898-BEC0-4A80-8063-BB0D570CEDD9}" type="slidenum">
              <a:rPr lang="en-US" smtClean="0"/>
              <a:t>‹#›</a:t>
            </a:fld>
            <a:endParaRPr lang="en-US"/>
          </a:p>
        </p:txBody>
      </p:sp>
    </p:spTree>
    <p:extLst>
      <p:ext uri="{BB962C8B-B14F-4D97-AF65-F5344CB8AC3E}">
        <p14:creationId xmlns:p14="http://schemas.microsoft.com/office/powerpoint/2010/main" val="3153748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5-тарауда </a:t>
            </a:r>
            <a:r>
              <a:rPr lang="ru-RU" dirty="0" err="1"/>
              <a:t>біз</a:t>
            </a:r>
            <a:r>
              <a:rPr lang="ru-RU" dirty="0"/>
              <a:t> </a:t>
            </a:r>
            <a:r>
              <a:rPr lang="ru-RU" dirty="0" err="1"/>
              <a:t>процессорды</a:t>
            </a:r>
            <a:r>
              <a:rPr lang="ru-RU" dirty="0"/>
              <a:t> </a:t>
            </a:r>
            <a:r>
              <a:rPr lang="ru-RU" dirty="0" err="1"/>
              <a:t>процестер</a:t>
            </a:r>
            <a:r>
              <a:rPr lang="ru-RU" dirty="0"/>
              <a:t> </a:t>
            </a:r>
            <a:r>
              <a:rPr lang="ru-RU" dirty="0" err="1"/>
              <a:t>жиынтығымен</a:t>
            </a:r>
            <a:r>
              <a:rPr lang="ru-RU" dirty="0"/>
              <a:t> </a:t>
            </a:r>
            <a:r>
              <a:rPr lang="ru-RU" dirty="0" err="1"/>
              <a:t>қалай</a:t>
            </a:r>
            <a:r>
              <a:rPr lang="ru-RU" dirty="0"/>
              <a:t> </a:t>
            </a:r>
            <a:r>
              <a:rPr lang="ru-RU" dirty="0" err="1"/>
              <a:t>бөлісуге</a:t>
            </a:r>
            <a:r>
              <a:rPr lang="ru-RU" dirty="0"/>
              <a:t> </a:t>
            </a:r>
            <a:r>
              <a:rPr lang="ru-RU" dirty="0" err="1"/>
              <a:t>болатындығын</a:t>
            </a:r>
            <a:r>
              <a:rPr lang="ru-RU" dirty="0"/>
              <a:t> </a:t>
            </a:r>
            <a:r>
              <a:rPr lang="ru-RU" dirty="0" err="1"/>
              <a:t>көрсеттік</a:t>
            </a:r>
            <a:r>
              <a:rPr lang="ru-RU" dirty="0"/>
              <a:t>. </a:t>
            </a:r>
            <a:r>
              <a:rPr lang="ru-RU" dirty="0" err="1"/>
              <a:t>Орталық</a:t>
            </a:r>
            <a:r>
              <a:rPr lang="ru-RU" dirty="0"/>
              <a:t> </a:t>
            </a:r>
            <a:r>
              <a:rPr lang="ru-RU" dirty="0" err="1"/>
              <a:t>процессорды</a:t>
            </a:r>
            <a:r>
              <a:rPr lang="ru-RU" dirty="0"/>
              <a:t> </a:t>
            </a:r>
            <a:r>
              <a:rPr lang="ru-RU" dirty="0" err="1"/>
              <a:t>жоспарлау</a:t>
            </a:r>
            <a:r>
              <a:rPr lang="ru-RU" dirty="0"/>
              <a:t> </a:t>
            </a:r>
            <a:r>
              <a:rPr lang="ru-RU" dirty="0" err="1"/>
              <a:t>нәтижесінде</a:t>
            </a:r>
            <a:r>
              <a:rPr lang="ru-RU" dirty="0"/>
              <a:t> </a:t>
            </a:r>
            <a:r>
              <a:rPr lang="ru-RU" dirty="0" err="1"/>
              <a:t>біз</a:t>
            </a:r>
            <a:r>
              <a:rPr lang="ru-RU" dirty="0"/>
              <a:t> </a:t>
            </a:r>
            <a:r>
              <a:rPr lang="ru-RU" dirty="0" err="1"/>
              <a:t>орталық</a:t>
            </a:r>
            <a:r>
              <a:rPr lang="ru-RU" dirty="0"/>
              <a:t> </a:t>
            </a:r>
            <a:r>
              <a:rPr lang="ru-RU" dirty="0" err="1"/>
              <a:t>процессорды</a:t>
            </a:r>
            <a:r>
              <a:rPr lang="ru-RU" dirty="0"/>
              <a:t> </a:t>
            </a:r>
            <a:r>
              <a:rPr lang="ru-RU" dirty="0" err="1"/>
              <a:t>пайдалануды</a:t>
            </a:r>
            <a:r>
              <a:rPr lang="ru-RU" dirty="0"/>
              <a:t> да, </a:t>
            </a:r>
            <a:r>
              <a:rPr lang="ru-RU" dirty="0" err="1"/>
              <a:t>компьютердің</a:t>
            </a:r>
            <a:r>
              <a:rPr lang="ru-RU" dirty="0"/>
              <a:t> </a:t>
            </a:r>
            <a:r>
              <a:rPr lang="ru-RU" dirty="0" err="1"/>
              <a:t>пайдаланушыларға</a:t>
            </a:r>
            <a:r>
              <a:rPr lang="ru-RU" dirty="0"/>
              <a:t> </a:t>
            </a:r>
            <a:r>
              <a:rPr lang="ru-RU" dirty="0" err="1"/>
              <a:t>жауап</a:t>
            </a:r>
            <a:r>
              <a:rPr lang="ru-RU" dirty="0"/>
              <a:t> беру </a:t>
            </a:r>
            <a:r>
              <a:rPr lang="ru-RU" dirty="0" err="1"/>
              <a:t>жылдамдығын</a:t>
            </a:r>
            <a:r>
              <a:rPr lang="ru-RU" dirty="0"/>
              <a:t> да </a:t>
            </a:r>
            <a:r>
              <a:rPr lang="ru-RU" dirty="0" err="1"/>
              <a:t>жақсарта</a:t>
            </a:r>
            <a:r>
              <a:rPr lang="ru-RU" dirty="0"/>
              <a:t> </a:t>
            </a:r>
            <a:r>
              <a:rPr lang="ru-RU" dirty="0" err="1"/>
              <a:t>аламыз</a:t>
            </a:r>
            <a:r>
              <a:rPr lang="ru-RU" dirty="0"/>
              <a:t>. </a:t>
            </a:r>
            <a:r>
              <a:rPr lang="ru-RU" dirty="0" err="1"/>
              <a:t>Бұл</a:t>
            </a:r>
            <a:r>
              <a:rPr lang="ru-RU" dirty="0"/>
              <a:t> </a:t>
            </a:r>
            <a:r>
              <a:rPr lang="ru-RU" dirty="0" err="1"/>
              <a:t>өнімділікті</a:t>
            </a:r>
            <a:r>
              <a:rPr lang="ru-RU" dirty="0"/>
              <a:t> </a:t>
            </a:r>
            <a:r>
              <a:rPr lang="ru-RU" dirty="0" err="1"/>
              <a:t>арттыру</a:t>
            </a:r>
            <a:r>
              <a:rPr lang="ru-RU" dirty="0"/>
              <a:t> </a:t>
            </a:r>
            <a:r>
              <a:rPr lang="ru-RU" dirty="0" err="1"/>
              <a:t>үшін</a:t>
            </a:r>
            <a:r>
              <a:rPr lang="ru-RU" dirty="0"/>
              <a:t> </a:t>
            </a:r>
            <a:r>
              <a:rPr lang="ru-RU" dirty="0" err="1"/>
              <a:t>біз</a:t>
            </a:r>
            <a:r>
              <a:rPr lang="ru-RU" dirty="0"/>
              <a:t> </a:t>
            </a:r>
            <a:r>
              <a:rPr lang="ru-RU" dirty="0" err="1"/>
              <a:t>көптеген</a:t>
            </a:r>
            <a:r>
              <a:rPr lang="ru-RU" dirty="0"/>
              <a:t> </a:t>
            </a:r>
            <a:r>
              <a:rPr lang="ru-RU" dirty="0" err="1"/>
              <a:t>процестерді</a:t>
            </a:r>
            <a:r>
              <a:rPr lang="ru-RU" dirty="0"/>
              <a:t> </a:t>
            </a:r>
            <a:r>
              <a:rPr lang="ru-RU" dirty="0" err="1"/>
              <a:t>жадта</a:t>
            </a:r>
            <a:r>
              <a:rPr lang="ru-RU" dirty="0"/>
              <a:t> </a:t>
            </a:r>
            <a:r>
              <a:rPr lang="ru-RU" dirty="0" err="1"/>
              <a:t>сақтауымыз</a:t>
            </a:r>
            <a:r>
              <a:rPr lang="ru-RU" dirty="0"/>
              <a:t> керек, </a:t>
            </a:r>
            <a:r>
              <a:rPr lang="ru-RU" dirty="0" err="1"/>
              <a:t>яғни</a:t>
            </a:r>
            <a:r>
              <a:rPr lang="ru-RU" dirty="0"/>
              <a:t> </a:t>
            </a:r>
            <a:r>
              <a:rPr lang="ru-RU" dirty="0" err="1"/>
              <a:t>жадты</a:t>
            </a:r>
            <a:r>
              <a:rPr lang="ru-RU" dirty="0"/>
              <a:t> </a:t>
            </a:r>
            <a:r>
              <a:rPr lang="ru-RU" dirty="0" err="1"/>
              <a:t>ортақ</a:t>
            </a:r>
            <a:r>
              <a:rPr lang="ru-RU" dirty="0"/>
              <a:t> </a:t>
            </a:r>
            <a:r>
              <a:rPr lang="ru-RU" dirty="0" err="1"/>
              <a:t>пайдалануымыз</a:t>
            </a:r>
            <a:r>
              <a:rPr lang="ru-RU" dirty="0"/>
              <a:t> керек. </a:t>
            </a:r>
            <a:r>
              <a:rPr lang="ru-RU" dirty="0" err="1"/>
              <a:t>Бұл</a:t>
            </a:r>
            <a:r>
              <a:rPr lang="ru-RU" dirty="0"/>
              <a:t> </a:t>
            </a:r>
            <a:r>
              <a:rPr lang="ru-RU" dirty="0" err="1"/>
              <a:t>тарауда</a:t>
            </a:r>
            <a:r>
              <a:rPr lang="ru-RU" dirty="0"/>
              <a:t> </a:t>
            </a:r>
            <a:r>
              <a:rPr lang="ru-RU" dirty="0" err="1"/>
              <a:t>біз</a:t>
            </a:r>
            <a:r>
              <a:rPr lang="ru-RU" dirty="0"/>
              <a:t> </a:t>
            </a:r>
            <a:r>
              <a:rPr lang="ru-RU" dirty="0" err="1"/>
              <a:t>жадты</a:t>
            </a:r>
            <a:r>
              <a:rPr lang="ru-RU" dirty="0"/>
              <a:t> </a:t>
            </a:r>
            <a:r>
              <a:rPr lang="ru-RU" dirty="0" err="1"/>
              <a:t>басқарудың</a:t>
            </a:r>
            <a:r>
              <a:rPr lang="ru-RU" dirty="0"/>
              <a:t> </a:t>
            </a:r>
            <a:r>
              <a:rPr lang="ru-RU" dirty="0" err="1"/>
              <a:t>әртүрлі</a:t>
            </a:r>
            <a:r>
              <a:rPr lang="ru-RU" dirty="0"/>
              <a:t> </a:t>
            </a:r>
            <a:r>
              <a:rPr lang="ru-RU" dirty="0" err="1"/>
              <a:t>жолдарын</a:t>
            </a:r>
            <a:r>
              <a:rPr lang="ru-RU" dirty="0"/>
              <a:t> </a:t>
            </a:r>
            <a:r>
              <a:rPr lang="ru-RU" dirty="0" err="1"/>
              <a:t>қарастырамыз</a:t>
            </a:r>
            <a:r>
              <a:rPr lang="ru-RU" dirty="0"/>
              <a:t>. </a:t>
            </a:r>
            <a:r>
              <a:rPr lang="ru-RU" dirty="0" err="1"/>
              <a:t>Жадты</a:t>
            </a:r>
            <a:r>
              <a:rPr lang="ru-RU" dirty="0"/>
              <a:t> </a:t>
            </a:r>
            <a:r>
              <a:rPr lang="ru-RU" dirty="0" err="1"/>
              <a:t>басқару</a:t>
            </a:r>
            <a:r>
              <a:rPr lang="ru-RU" dirty="0"/>
              <a:t> </a:t>
            </a:r>
            <a:r>
              <a:rPr lang="ru-RU" dirty="0" err="1"/>
              <a:t>алгоритмдері</a:t>
            </a:r>
            <a:r>
              <a:rPr lang="ru-RU" dirty="0"/>
              <a:t> </a:t>
            </a:r>
            <a:r>
              <a:rPr lang="ru-RU" dirty="0" err="1"/>
              <a:t>қарапайым</a:t>
            </a:r>
            <a:r>
              <a:rPr lang="ru-RU" dirty="0"/>
              <a:t> </a:t>
            </a:r>
            <a:r>
              <a:rPr lang="ru-RU" dirty="0" err="1"/>
              <a:t>жалаң</a:t>
            </a:r>
            <a:r>
              <a:rPr lang="ru-RU" dirty="0"/>
              <a:t> </a:t>
            </a:r>
            <a:r>
              <a:rPr lang="ru-RU" dirty="0" err="1"/>
              <a:t>машиналық</a:t>
            </a:r>
            <a:r>
              <a:rPr lang="ru-RU" dirty="0"/>
              <a:t> </a:t>
            </a:r>
            <a:r>
              <a:rPr lang="ru-RU" dirty="0" err="1"/>
              <a:t>тәсілден</a:t>
            </a:r>
            <a:r>
              <a:rPr lang="ru-RU" dirty="0"/>
              <a:t> </a:t>
            </a:r>
            <a:r>
              <a:rPr lang="ru-RU" dirty="0" err="1"/>
              <a:t>пейджингті</a:t>
            </a:r>
            <a:r>
              <a:rPr lang="ru-RU" dirty="0"/>
              <a:t> </a:t>
            </a:r>
            <a:r>
              <a:rPr lang="ru-RU" dirty="0" err="1"/>
              <a:t>пайдаланатын</a:t>
            </a:r>
            <a:r>
              <a:rPr lang="ru-RU" dirty="0"/>
              <a:t> </a:t>
            </a:r>
            <a:r>
              <a:rPr lang="ru-RU" dirty="0" err="1"/>
              <a:t>стратегияға</a:t>
            </a:r>
            <a:r>
              <a:rPr lang="ru-RU" dirty="0"/>
              <a:t> </a:t>
            </a:r>
            <a:r>
              <a:rPr lang="ru-RU" dirty="0" err="1"/>
              <a:t>дейін</a:t>
            </a:r>
            <a:r>
              <a:rPr lang="ru-RU" dirty="0"/>
              <a:t> </a:t>
            </a:r>
            <a:r>
              <a:rPr lang="ru-RU" dirty="0" err="1"/>
              <a:t>өзгереді</a:t>
            </a:r>
            <a:r>
              <a:rPr lang="ru-RU" dirty="0"/>
              <a:t>. </a:t>
            </a:r>
            <a:r>
              <a:rPr lang="ru-RU" dirty="0" err="1"/>
              <a:t>Әрбір</a:t>
            </a:r>
            <a:r>
              <a:rPr lang="ru-RU" dirty="0"/>
              <a:t> </a:t>
            </a:r>
            <a:r>
              <a:rPr lang="ru-RU" dirty="0" err="1"/>
              <a:t>тәсілдің</a:t>
            </a:r>
            <a:r>
              <a:rPr lang="ru-RU" dirty="0"/>
              <a:t> </a:t>
            </a:r>
            <a:r>
              <a:rPr lang="ru-RU" dirty="0" err="1"/>
              <a:t>өзіндік</a:t>
            </a:r>
            <a:r>
              <a:rPr lang="ru-RU" dirty="0"/>
              <a:t> </a:t>
            </a:r>
            <a:r>
              <a:rPr lang="ru-RU" dirty="0" err="1"/>
              <a:t>артықшылықтары</a:t>
            </a:r>
            <a:r>
              <a:rPr lang="ru-RU" dirty="0"/>
              <a:t> мен </a:t>
            </a:r>
            <a:r>
              <a:rPr lang="ru-RU" dirty="0" err="1"/>
              <a:t>кемшіліктері</a:t>
            </a:r>
            <a:r>
              <a:rPr lang="ru-RU" dirty="0"/>
              <a:t> бар. </a:t>
            </a:r>
            <a:r>
              <a:rPr lang="ru-RU" dirty="0" err="1"/>
              <a:t>Белгілі</a:t>
            </a:r>
            <a:r>
              <a:rPr lang="ru-RU" dirty="0"/>
              <a:t> </a:t>
            </a:r>
            <a:r>
              <a:rPr lang="ru-RU" dirty="0" err="1"/>
              <a:t>бір</a:t>
            </a:r>
            <a:r>
              <a:rPr lang="ru-RU" dirty="0"/>
              <a:t> </a:t>
            </a:r>
            <a:r>
              <a:rPr lang="ru-RU" dirty="0" err="1"/>
              <a:t>жүйе</a:t>
            </a:r>
            <a:r>
              <a:rPr lang="ru-RU" dirty="0"/>
              <a:t> </a:t>
            </a:r>
            <a:r>
              <a:rPr lang="ru-RU" dirty="0" err="1"/>
              <a:t>үшін</a:t>
            </a:r>
            <a:r>
              <a:rPr lang="ru-RU" dirty="0"/>
              <a:t> </a:t>
            </a:r>
            <a:r>
              <a:rPr lang="ru-RU" dirty="0" err="1"/>
              <a:t>жадты</a:t>
            </a:r>
            <a:r>
              <a:rPr lang="ru-RU" dirty="0"/>
              <a:t> </a:t>
            </a:r>
            <a:r>
              <a:rPr lang="ru-RU" dirty="0" err="1"/>
              <a:t>басқару</a:t>
            </a:r>
            <a:r>
              <a:rPr lang="ru-RU" dirty="0"/>
              <a:t> </a:t>
            </a:r>
            <a:r>
              <a:rPr lang="ru-RU" dirty="0" err="1"/>
              <a:t>әдісін</a:t>
            </a:r>
            <a:r>
              <a:rPr lang="ru-RU" dirty="0"/>
              <a:t> </a:t>
            </a:r>
            <a:r>
              <a:rPr lang="ru-RU" dirty="0" err="1"/>
              <a:t>таңдау</a:t>
            </a:r>
            <a:r>
              <a:rPr lang="ru-RU" dirty="0"/>
              <a:t> </a:t>
            </a:r>
            <a:r>
              <a:rPr lang="ru-RU" dirty="0" err="1"/>
              <a:t>көптеген</a:t>
            </a:r>
            <a:r>
              <a:rPr lang="ru-RU" dirty="0"/>
              <a:t> </a:t>
            </a:r>
            <a:r>
              <a:rPr lang="ru-RU" dirty="0" err="1"/>
              <a:t>факторларға</a:t>
            </a:r>
            <a:r>
              <a:rPr lang="ru-RU" dirty="0"/>
              <a:t>, </a:t>
            </a:r>
            <a:r>
              <a:rPr lang="ru-RU" dirty="0" err="1"/>
              <a:t>әсіресе</a:t>
            </a:r>
            <a:r>
              <a:rPr lang="ru-RU" dirty="0"/>
              <a:t> </a:t>
            </a:r>
            <a:r>
              <a:rPr lang="ru-RU" dirty="0" err="1"/>
              <a:t>жүйенің</a:t>
            </a:r>
            <a:r>
              <a:rPr lang="ru-RU" dirty="0"/>
              <a:t> </a:t>
            </a:r>
            <a:r>
              <a:rPr lang="ru-RU" dirty="0" err="1"/>
              <a:t>аппараттық</a:t>
            </a:r>
            <a:r>
              <a:rPr lang="ru-RU" dirty="0"/>
              <a:t> </a:t>
            </a:r>
            <a:r>
              <a:rPr lang="ru-RU" dirty="0" err="1"/>
              <a:t>құрылымына</a:t>
            </a:r>
            <a:r>
              <a:rPr lang="ru-RU" dirty="0"/>
              <a:t> </a:t>
            </a:r>
            <a:r>
              <a:rPr lang="ru-RU" dirty="0" err="1"/>
              <a:t>байланысты</a:t>
            </a:r>
            <a:r>
              <a:rPr lang="ru-RU" dirty="0"/>
              <a:t>. </a:t>
            </a:r>
            <a:r>
              <a:rPr lang="ru-RU" dirty="0" err="1"/>
              <a:t>Көріп</a:t>
            </a:r>
            <a:r>
              <a:rPr lang="ru-RU" dirty="0"/>
              <a:t> </a:t>
            </a:r>
            <a:r>
              <a:rPr lang="ru-RU" dirty="0" err="1"/>
              <a:t>отырғанымыздай</a:t>
            </a:r>
            <a:r>
              <a:rPr lang="ru-RU" dirty="0"/>
              <a:t>, </a:t>
            </a:r>
            <a:r>
              <a:rPr lang="ru-RU" dirty="0" err="1"/>
              <a:t>алгоритмдердің</a:t>
            </a:r>
            <a:r>
              <a:rPr lang="ru-RU" dirty="0"/>
              <a:t> </a:t>
            </a:r>
            <a:r>
              <a:rPr lang="ru-RU" dirty="0" err="1"/>
              <a:t>көпшілігі</a:t>
            </a:r>
            <a:r>
              <a:rPr lang="ru-RU" dirty="0"/>
              <a:t> </a:t>
            </a:r>
            <a:r>
              <a:rPr lang="ru-RU" dirty="0" err="1"/>
              <a:t>аппараттық</a:t>
            </a:r>
            <a:r>
              <a:rPr lang="ru-RU" dirty="0"/>
              <a:t> </a:t>
            </a:r>
            <a:r>
              <a:rPr lang="ru-RU" dirty="0" err="1"/>
              <a:t>қолдауды</a:t>
            </a:r>
            <a:r>
              <a:rPr lang="ru-RU" dirty="0"/>
              <a:t> </a:t>
            </a:r>
            <a:r>
              <a:rPr lang="ru-RU" dirty="0" err="1"/>
              <a:t>қажет</a:t>
            </a:r>
            <a:r>
              <a:rPr lang="ru-RU" dirty="0"/>
              <a:t> </a:t>
            </a:r>
            <a:r>
              <a:rPr lang="ru-RU" dirty="0" err="1"/>
              <a:t>етеді</a:t>
            </a:r>
            <a:r>
              <a:rPr lang="ru-RU" dirty="0"/>
              <a:t>, </a:t>
            </a:r>
            <a:r>
              <a:rPr lang="ru-RU" dirty="0" err="1"/>
              <a:t>бұл</a:t>
            </a:r>
            <a:r>
              <a:rPr lang="ru-RU" dirty="0"/>
              <a:t> </a:t>
            </a:r>
            <a:r>
              <a:rPr lang="ru-RU" dirty="0" err="1"/>
              <a:t>көптеген</a:t>
            </a:r>
            <a:r>
              <a:rPr lang="ru-RU" dirty="0"/>
              <a:t> </a:t>
            </a:r>
            <a:r>
              <a:rPr lang="ru-RU" dirty="0" err="1"/>
              <a:t>жүйелерде</a:t>
            </a:r>
            <a:r>
              <a:rPr lang="ru-RU" dirty="0"/>
              <a:t> </a:t>
            </a:r>
            <a:r>
              <a:rPr lang="ru-RU" dirty="0" err="1"/>
              <a:t>тығыз</a:t>
            </a:r>
            <a:r>
              <a:rPr lang="ru-RU" dirty="0"/>
              <a:t> </a:t>
            </a:r>
            <a:r>
              <a:rPr lang="ru-RU" dirty="0" err="1"/>
              <a:t>біріктірілген</a:t>
            </a:r>
            <a:r>
              <a:rPr lang="ru-RU" dirty="0"/>
              <a:t> </a:t>
            </a:r>
            <a:r>
              <a:rPr lang="ru-RU" dirty="0" err="1"/>
              <a:t>аппараттық</a:t>
            </a:r>
            <a:r>
              <a:rPr lang="ru-RU" dirty="0"/>
              <a:t> </a:t>
            </a:r>
            <a:r>
              <a:rPr lang="ru-RU" dirty="0" err="1"/>
              <a:t>құралдар</a:t>
            </a:r>
            <a:r>
              <a:rPr lang="ru-RU" dirty="0"/>
              <a:t> мен </a:t>
            </a:r>
            <a:r>
              <a:rPr lang="ru-RU" dirty="0" err="1"/>
              <a:t>операциялық</a:t>
            </a:r>
            <a:r>
              <a:rPr lang="ru-RU" dirty="0"/>
              <a:t> </a:t>
            </a:r>
            <a:r>
              <a:rPr lang="ru-RU" dirty="0" err="1"/>
              <a:t>жүйе</a:t>
            </a:r>
            <a:r>
              <a:rPr lang="ru-RU" dirty="0"/>
              <a:t> </a:t>
            </a:r>
            <a:r>
              <a:rPr lang="ru-RU" dirty="0" err="1"/>
              <a:t>жадысын</a:t>
            </a:r>
            <a:r>
              <a:rPr lang="ru-RU" dirty="0"/>
              <a:t> </a:t>
            </a:r>
            <a:r>
              <a:rPr lang="ru-RU" dirty="0" err="1"/>
              <a:t>басқаруға</a:t>
            </a:r>
            <a:r>
              <a:rPr lang="ru-RU" dirty="0"/>
              <a:t> </a:t>
            </a:r>
            <a:r>
              <a:rPr lang="ru-RU" dirty="0" err="1"/>
              <a:t>әкеледі</a:t>
            </a:r>
            <a:r>
              <a:rPr lang="ru-RU" dirty="0"/>
              <a:t>.</a:t>
            </a:r>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2</a:t>
            </a:fld>
            <a:endParaRPr lang="en-US"/>
          </a:p>
        </p:txBody>
      </p:sp>
    </p:spTree>
    <p:extLst>
      <p:ext uri="{BB962C8B-B14F-4D97-AF65-F5344CB8AC3E}">
        <p14:creationId xmlns:p14="http://schemas.microsoft.com/office/powerpoint/2010/main" val="1105757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a:extLst>
              <a:ext uri="{FF2B5EF4-FFF2-40B4-BE49-F238E27FC236}">
                <a16:creationId xmlns:a16="http://schemas.microsoft.com/office/drawing/2014/main" id="{78DDBB59-4FEF-69B3-1C26-F8C4EA0CE9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FCCDFDDD-6415-4810-B2EF-B039FB46DF26}" type="slidenum">
              <a:rPr lang="en-US" altLang="en-US">
                <a:latin typeface="Helvetica" panose="020B0604020202020204" pitchFamily="34" charset="0"/>
              </a:rPr>
              <a:pPr/>
              <a:t>13</a:t>
            </a:fld>
            <a:endParaRPr lang="en-US" altLang="en-US">
              <a:latin typeface="Helvetica" panose="020B0604020202020204" pitchFamily="34" charset="0"/>
            </a:endParaRPr>
          </a:p>
        </p:txBody>
      </p:sp>
      <p:sp>
        <p:nvSpPr>
          <p:cNvPr id="89091" name="Rectangle 2">
            <a:extLst>
              <a:ext uri="{FF2B5EF4-FFF2-40B4-BE49-F238E27FC236}">
                <a16:creationId xmlns:a16="http://schemas.microsoft.com/office/drawing/2014/main" id="{2DDA67FB-B4DD-3C7C-E4B3-31EA1D453859}"/>
              </a:ext>
            </a:extLst>
          </p:cNvPr>
          <p:cNvSpPr>
            <a:spLocks noGrp="1" noRot="1" noChangeAspect="1" noChangeArrowheads="1" noTextEdit="1"/>
          </p:cNvSpPr>
          <p:nvPr>
            <p:ph type="sldImg"/>
          </p:nvPr>
        </p:nvSpPr>
        <p:spPr>
          <a:ln/>
        </p:spPr>
      </p:sp>
      <p:sp>
        <p:nvSpPr>
          <p:cNvPr id="89092" name="Rectangle 3">
            <a:extLst>
              <a:ext uri="{FF2B5EF4-FFF2-40B4-BE49-F238E27FC236}">
                <a16:creationId xmlns:a16="http://schemas.microsoft.com/office/drawing/2014/main" id="{FB5E620A-C418-3AAD-0BF7-6808C08964B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A1B0FB56-8CAD-C9E4-1BA9-863A328D82E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A97A89F8-02D9-4ABA-958E-1D883944BA48}" type="slidenum">
              <a:rPr lang="en-US" altLang="en-US">
                <a:latin typeface="Helvetica" panose="020B0604020202020204" pitchFamily="34" charset="0"/>
              </a:rPr>
              <a:pPr/>
              <a:t>14</a:t>
            </a:fld>
            <a:endParaRPr lang="en-US" altLang="en-US">
              <a:latin typeface="Helvetica" panose="020B0604020202020204" pitchFamily="34" charset="0"/>
            </a:endParaRPr>
          </a:p>
        </p:txBody>
      </p:sp>
      <p:sp>
        <p:nvSpPr>
          <p:cNvPr id="90115" name="Rectangle 2">
            <a:extLst>
              <a:ext uri="{FF2B5EF4-FFF2-40B4-BE49-F238E27FC236}">
                <a16:creationId xmlns:a16="http://schemas.microsoft.com/office/drawing/2014/main" id="{40058195-EDBD-D001-B247-5F489996E334}"/>
              </a:ext>
            </a:extLst>
          </p:cNvPr>
          <p:cNvSpPr>
            <a:spLocks noGrp="1" noRot="1" noChangeAspect="1" noChangeArrowheads="1" noTextEdit="1"/>
          </p:cNvSpPr>
          <p:nvPr>
            <p:ph type="sldImg"/>
          </p:nvPr>
        </p:nvSpPr>
        <p:spPr>
          <a:ln/>
        </p:spPr>
      </p:sp>
      <p:sp>
        <p:nvSpPr>
          <p:cNvPr id="90116" name="Rectangle 3">
            <a:extLst>
              <a:ext uri="{FF2B5EF4-FFF2-40B4-BE49-F238E27FC236}">
                <a16:creationId xmlns:a16="http://schemas.microsoft.com/office/drawing/2014/main" id="{92B3777F-2F7D-361F-866F-B8ED3637CA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Жад </a:t>
            </a:r>
            <a:r>
              <a:rPr lang="ru-RU" dirty="0" err="1"/>
              <a:t>әдетте</a:t>
            </a:r>
            <a:r>
              <a:rPr lang="ru-RU" dirty="0"/>
              <a:t> </a:t>
            </a:r>
            <a:r>
              <a:rPr lang="ru-RU" dirty="0" err="1"/>
              <a:t>екі</a:t>
            </a:r>
            <a:r>
              <a:rPr lang="ru-RU" dirty="0"/>
              <a:t> </a:t>
            </a:r>
            <a:r>
              <a:rPr lang="ru-RU" dirty="0" err="1"/>
              <a:t>бөлімге</a:t>
            </a:r>
            <a:r>
              <a:rPr lang="ru-RU" dirty="0"/>
              <a:t> </a:t>
            </a:r>
            <a:r>
              <a:rPr lang="ru-RU" dirty="0" err="1"/>
              <a:t>бөлінеді</a:t>
            </a:r>
            <a:r>
              <a:rPr lang="ru-RU" dirty="0"/>
              <a:t>: </a:t>
            </a:r>
            <a:r>
              <a:rPr lang="ru-RU" dirty="0" err="1"/>
              <a:t>біреуі</a:t>
            </a:r>
            <a:r>
              <a:rPr lang="ru-RU" dirty="0"/>
              <a:t> </a:t>
            </a:r>
            <a:r>
              <a:rPr lang="ru-RU" dirty="0" err="1"/>
              <a:t>операциялық</a:t>
            </a:r>
            <a:r>
              <a:rPr lang="ru-RU" dirty="0"/>
              <a:t> </a:t>
            </a:r>
            <a:r>
              <a:rPr lang="ru-RU" dirty="0" err="1"/>
              <a:t>жүйеге</a:t>
            </a:r>
            <a:r>
              <a:rPr lang="ru-RU" dirty="0"/>
              <a:t>, </a:t>
            </a:r>
            <a:r>
              <a:rPr lang="ru-RU" dirty="0" err="1"/>
              <a:t>екіншісі</a:t>
            </a:r>
            <a:r>
              <a:rPr lang="ru-RU" dirty="0"/>
              <a:t> </a:t>
            </a:r>
            <a:r>
              <a:rPr lang="ru-RU" dirty="0" err="1"/>
              <a:t>пайдаланушы</a:t>
            </a:r>
            <a:r>
              <a:rPr lang="ru-RU" dirty="0"/>
              <a:t> </a:t>
            </a:r>
            <a:r>
              <a:rPr lang="ru-RU" dirty="0" err="1"/>
              <a:t>процестеріне</a:t>
            </a:r>
            <a:r>
              <a:rPr lang="ru-RU" dirty="0"/>
              <a:t> </a:t>
            </a:r>
            <a:r>
              <a:rPr lang="ru-RU" dirty="0" err="1"/>
              <a:t>арналған</a:t>
            </a:r>
            <a:r>
              <a:rPr lang="ru-RU" dirty="0"/>
              <a:t>. </a:t>
            </a:r>
            <a:r>
              <a:rPr lang="ru-RU" dirty="0" err="1"/>
              <a:t>Біз</a:t>
            </a:r>
            <a:r>
              <a:rPr lang="ru-RU" dirty="0"/>
              <a:t> </a:t>
            </a:r>
            <a:r>
              <a:rPr lang="ru-RU" dirty="0" err="1"/>
              <a:t>операциялық</a:t>
            </a:r>
            <a:r>
              <a:rPr lang="ru-RU" dirty="0"/>
              <a:t> </a:t>
            </a:r>
            <a:r>
              <a:rPr lang="ru-RU" dirty="0" err="1"/>
              <a:t>жүйені</a:t>
            </a:r>
            <a:r>
              <a:rPr lang="ru-RU" dirty="0"/>
              <a:t> </a:t>
            </a:r>
            <a:r>
              <a:rPr lang="ru-RU" dirty="0" err="1"/>
              <a:t>төмен</a:t>
            </a:r>
            <a:r>
              <a:rPr lang="ru-RU" dirty="0"/>
              <a:t> жад </a:t>
            </a:r>
            <a:r>
              <a:rPr lang="ru-RU" dirty="0" err="1"/>
              <a:t>мекенжайларына</a:t>
            </a:r>
            <a:r>
              <a:rPr lang="ru-RU" dirty="0"/>
              <a:t> </a:t>
            </a:r>
            <a:r>
              <a:rPr lang="ru-RU" dirty="0" err="1"/>
              <a:t>немесе</a:t>
            </a:r>
            <a:r>
              <a:rPr lang="ru-RU" dirty="0"/>
              <a:t> </a:t>
            </a:r>
            <a:r>
              <a:rPr lang="ru-RU" dirty="0" err="1"/>
              <a:t>жоғары</a:t>
            </a:r>
            <a:r>
              <a:rPr lang="ru-RU" dirty="0"/>
              <a:t> жад </a:t>
            </a:r>
            <a:r>
              <a:rPr lang="ru-RU" dirty="0" err="1"/>
              <a:t>мекенжайларына</a:t>
            </a:r>
            <a:r>
              <a:rPr lang="ru-RU" dirty="0"/>
              <a:t> </a:t>
            </a:r>
            <a:r>
              <a:rPr lang="ru-RU" dirty="0" err="1"/>
              <a:t>орналастыра</a:t>
            </a:r>
            <a:r>
              <a:rPr lang="ru-RU" dirty="0"/>
              <a:t> </a:t>
            </a:r>
            <a:r>
              <a:rPr lang="ru-RU" dirty="0" err="1"/>
              <a:t>аламыз</a:t>
            </a:r>
            <a:r>
              <a:rPr lang="ru-RU" dirty="0"/>
              <a:t>. </a:t>
            </a:r>
            <a:r>
              <a:rPr lang="ru-RU" dirty="0" err="1"/>
              <a:t>Бұл</a:t>
            </a:r>
            <a:r>
              <a:rPr lang="ru-RU" dirty="0"/>
              <a:t> </a:t>
            </a:r>
            <a:r>
              <a:rPr lang="ru-RU" dirty="0" err="1"/>
              <a:t>шешім</a:t>
            </a:r>
            <a:r>
              <a:rPr lang="ru-RU" dirty="0"/>
              <a:t> </a:t>
            </a:r>
            <a:r>
              <a:rPr lang="ru-RU" dirty="0" err="1"/>
              <a:t>көптеген</a:t>
            </a:r>
            <a:r>
              <a:rPr lang="ru-RU" dirty="0"/>
              <a:t> </a:t>
            </a:r>
            <a:r>
              <a:rPr lang="ru-RU" dirty="0" err="1"/>
              <a:t>факторларға</a:t>
            </a:r>
            <a:r>
              <a:rPr lang="ru-RU" dirty="0"/>
              <a:t> </a:t>
            </a:r>
            <a:r>
              <a:rPr lang="ru-RU" dirty="0" err="1"/>
              <a:t>байланысты</a:t>
            </a:r>
            <a:r>
              <a:rPr lang="ru-RU" dirty="0"/>
              <a:t>, </a:t>
            </a:r>
            <a:r>
              <a:rPr lang="ru-RU" dirty="0" err="1"/>
              <a:t>мысалы</a:t>
            </a:r>
            <a:r>
              <a:rPr lang="ru-RU" dirty="0"/>
              <a:t>, </a:t>
            </a:r>
            <a:r>
              <a:rPr lang="ru-RU" dirty="0" err="1"/>
              <a:t>үзіліс</a:t>
            </a:r>
            <a:r>
              <a:rPr lang="ru-RU" dirty="0"/>
              <a:t> </a:t>
            </a:r>
            <a:r>
              <a:rPr lang="ru-RU" dirty="0" err="1"/>
              <a:t>векторының</a:t>
            </a:r>
            <a:r>
              <a:rPr lang="ru-RU" dirty="0"/>
              <a:t> </a:t>
            </a:r>
            <a:r>
              <a:rPr lang="ru-RU" dirty="0" err="1"/>
              <a:t>орналасуы</a:t>
            </a:r>
            <a:r>
              <a:rPr lang="ru-RU" dirty="0"/>
              <a:t>. </a:t>
            </a:r>
            <a:r>
              <a:rPr lang="ru-RU" dirty="0" err="1"/>
              <a:t>Дегенмен</a:t>
            </a:r>
            <a:r>
              <a:rPr lang="ru-RU" dirty="0"/>
              <a:t>, </a:t>
            </a:r>
            <a:r>
              <a:rPr lang="ru-RU" dirty="0" err="1"/>
              <a:t>көптеген</a:t>
            </a:r>
            <a:r>
              <a:rPr lang="ru-RU" dirty="0"/>
              <a:t> </a:t>
            </a:r>
            <a:r>
              <a:rPr lang="ru-RU" dirty="0" err="1"/>
              <a:t>операциялық</a:t>
            </a:r>
            <a:r>
              <a:rPr lang="ru-RU" dirty="0"/>
              <a:t> </a:t>
            </a:r>
            <a:r>
              <a:rPr lang="ru-RU" dirty="0" err="1"/>
              <a:t>жүйелер</a:t>
            </a:r>
            <a:r>
              <a:rPr lang="ru-RU" dirty="0"/>
              <a:t> (</a:t>
            </a:r>
            <a:r>
              <a:rPr lang="ru-RU" dirty="0" err="1"/>
              <a:t>Соның</a:t>
            </a:r>
            <a:r>
              <a:rPr lang="ru-RU" dirty="0"/>
              <a:t> </a:t>
            </a:r>
            <a:r>
              <a:rPr lang="ru-RU" dirty="0" err="1"/>
              <a:t>Ішінде</a:t>
            </a:r>
            <a:r>
              <a:rPr lang="ru-RU" dirty="0"/>
              <a:t> </a:t>
            </a:r>
            <a:r>
              <a:rPr lang="en-US" dirty="0"/>
              <a:t>Linux </a:t>
            </a:r>
            <a:r>
              <a:rPr lang="ru-RU" dirty="0" err="1"/>
              <a:t>және</a:t>
            </a:r>
            <a:r>
              <a:rPr lang="ru-RU" dirty="0"/>
              <a:t> </a:t>
            </a:r>
            <a:r>
              <a:rPr lang="en-US" dirty="0"/>
              <a:t>Windows) </a:t>
            </a:r>
            <a:r>
              <a:rPr lang="ru-RU" dirty="0" err="1"/>
              <a:t>операциялық</a:t>
            </a:r>
            <a:r>
              <a:rPr lang="ru-RU" dirty="0"/>
              <a:t> </a:t>
            </a:r>
            <a:r>
              <a:rPr lang="ru-RU" dirty="0" err="1"/>
              <a:t>жүйені</a:t>
            </a:r>
            <a:r>
              <a:rPr lang="ru-RU" dirty="0"/>
              <a:t> </a:t>
            </a:r>
            <a:r>
              <a:rPr lang="ru-RU" dirty="0" err="1"/>
              <a:t>жоғары</a:t>
            </a:r>
            <a:r>
              <a:rPr lang="ru-RU" dirty="0"/>
              <a:t> </a:t>
            </a:r>
            <a:r>
              <a:rPr lang="ru-RU" dirty="0" err="1"/>
              <a:t>жадқа</a:t>
            </a:r>
            <a:r>
              <a:rPr lang="ru-RU" dirty="0"/>
              <a:t> </a:t>
            </a:r>
            <a:r>
              <a:rPr lang="ru-RU" dirty="0" err="1"/>
              <a:t>орналастырады</a:t>
            </a:r>
            <a:r>
              <a:rPr lang="ru-RU" dirty="0"/>
              <a:t>, </a:t>
            </a:r>
            <a:r>
              <a:rPr lang="ru-RU" dirty="0" err="1"/>
              <a:t>сондықтан</a:t>
            </a:r>
            <a:r>
              <a:rPr lang="ru-RU" dirty="0"/>
              <a:t> </a:t>
            </a:r>
            <a:r>
              <a:rPr lang="ru-RU" dirty="0" err="1"/>
              <a:t>біз</a:t>
            </a:r>
            <a:r>
              <a:rPr lang="ru-RU" dirty="0"/>
              <a:t> тек осы </a:t>
            </a:r>
            <a:r>
              <a:rPr lang="ru-RU" dirty="0" err="1"/>
              <a:t>жағдайды</a:t>
            </a:r>
            <a:r>
              <a:rPr lang="ru-RU" dirty="0"/>
              <a:t> </a:t>
            </a:r>
            <a:r>
              <a:rPr lang="ru-RU" dirty="0" err="1"/>
              <a:t>талқылаймыз</a:t>
            </a:r>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17</a:t>
            </a:fld>
            <a:endParaRPr lang="en-US"/>
          </a:p>
        </p:txBody>
      </p:sp>
    </p:spTree>
    <p:extLst>
      <p:ext uri="{BB962C8B-B14F-4D97-AF65-F5344CB8AC3E}">
        <p14:creationId xmlns:p14="http://schemas.microsoft.com/office/powerpoint/2010/main" val="36821661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Simulations have shown that both first fit and best fit are better than worst fit in terms of decreasing time and storage utilization. Neither first fit nor best fit is clearly better than the other in terms of storage utilization, but first fit is generally faster</a:t>
            </a:r>
          </a:p>
        </p:txBody>
      </p:sp>
      <p:sp>
        <p:nvSpPr>
          <p:cNvPr id="4" name="Slide Number Placeholder 3"/>
          <p:cNvSpPr>
            <a:spLocks noGrp="1"/>
          </p:cNvSpPr>
          <p:nvPr>
            <p:ph type="sldNum" sz="quarter" idx="5"/>
          </p:nvPr>
        </p:nvSpPr>
        <p:spPr/>
        <p:txBody>
          <a:bodyPr/>
          <a:lstStyle/>
          <a:p>
            <a:fld id="{EC7C3898-BEC0-4A80-8063-BB0D570CEDD9}" type="slidenum">
              <a:rPr lang="en-US" smtClean="0"/>
              <a:t>20</a:t>
            </a:fld>
            <a:endParaRPr lang="en-US"/>
          </a:p>
        </p:txBody>
      </p:sp>
    </p:spTree>
    <p:extLst>
      <p:ext uri="{BB962C8B-B14F-4D97-AF65-F5344CB8AC3E}">
        <p14:creationId xmlns:p14="http://schemas.microsoft.com/office/powerpoint/2010/main" val="33452369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Процесс </a:t>
            </a:r>
            <a:r>
              <a:rPr lang="ru-RU" dirty="0" err="1"/>
              <a:t>орындалатын</a:t>
            </a:r>
            <a:r>
              <a:rPr lang="ru-RU" dirty="0"/>
              <a:t> </a:t>
            </a:r>
            <a:r>
              <a:rPr lang="ru-RU" dirty="0" err="1"/>
              <a:t>кезде</a:t>
            </a:r>
            <a:r>
              <a:rPr lang="ru-RU" dirty="0"/>
              <a:t>, </a:t>
            </a:r>
            <a:r>
              <a:rPr lang="ru-RU" dirty="0" err="1"/>
              <a:t>оның</a:t>
            </a:r>
            <a:r>
              <a:rPr lang="ru-RU" dirty="0"/>
              <a:t> </a:t>
            </a:r>
            <a:r>
              <a:rPr lang="ru-RU" dirty="0" err="1"/>
              <a:t>беттері</a:t>
            </a:r>
            <a:r>
              <a:rPr lang="ru-RU" dirty="0"/>
              <a:t> </a:t>
            </a:r>
            <a:r>
              <a:rPr lang="ru-RU" dirty="0" err="1"/>
              <a:t>олардың</a:t>
            </a:r>
            <a:r>
              <a:rPr lang="ru-RU" dirty="0"/>
              <a:t> </a:t>
            </a:r>
            <a:r>
              <a:rPr lang="ru-RU" dirty="0" err="1"/>
              <a:t>көзінен</a:t>
            </a:r>
            <a:r>
              <a:rPr lang="ru-RU" dirty="0"/>
              <a:t> (</a:t>
            </a:r>
            <a:r>
              <a:rPr lang="ru-RU" dirty="0" err="1"/>
              <a:t>файлдық</a:t>
            </a:r>
            <a:r>
              <a:rPr lang="ru-RU" dirty="0"/>
              <a:t> </a:t>
            </a:r>
            <a:r>
              <a:rPr lang="ru-RU" dirty="0" err="1"/>
              <a:t>жүйе</a:t>
            </a:r>
            <a:r>
              <a:rPr lang="ru-RU" dirty="0"/>
              <a:t> </a:t>
            </a:r>
            <a:r>
              <a:rPr lang="ru-RU" dirty="0" err="1"/>
              <a:t>немесе</a:t>
            </a:r>
            <a:r>
              <a:rPr lang="ru-RU" dirty="0"/>
              <a:t> </a:t>
            </a:r>
            <a:r>
              <a:rPr lang="ru-RU" dirty="0" err="1"/>
              <a:t>қосалқы</a:t>
            </a:r>
            <a:r>
              <a:rPr lang="ru-RU" dirty="0"/>
              <a:t> </a:t>
            </a:r>
            <a:r>
              <a:rPr lang="ru-RU" dirty="0" err="1"/>
              <a:t>қойма</a:t>
            </a:r>
            <a:r>
              <a:rPr lang="ru-RU" dirty="0"/>
              <a:t>) </a:t>
            </a:r>
            <a:r>
              <a:rPr lang="ru-RU" dirty="0" err="1"/>
              <a:t>кез</a:t>
            </a:r>
            <a:r>
              <a:rPr lang="ru-RU" dirty="0"/>
              <a:t> </a:t>
            </a:r>
            <a:r>
              <a:rPr lang="ru-RU" dirty="0" err="1"/>
              <a:t>келген</a:t>
            </a:r>
            <a:r>
              <a:rPr lang="ru-RU" dirty="0"/>
              <a:t> </a:t>
            </a:r>
            <a:r>
              <a:rPr lang="ru-RU" dirty="0" err="1"/>
              <a:t>қолжетімді</a:t>
            </a:r>
            <a:r>
              <a:rPr lang="ru-RU" dirty="0"/>
              <a:t> жад </a:t>
            </a:r>
            <a:r>
              <a:rPr lang="ru-RU" dirty="0" err="1"/>
              <a:t>кадрларына</a:t>
            </a:r>
            <a:r>
              <a:rPr lang="ru-RU" dirty="0"/>
              <a:t> </a:t>
            </a:r>
            <a:r>
              <a:rPr lang="ru-RU" dirty="0" err="1"/>
              <a:t>жүктеледі</a:t>
            </a:r>
            <a:r>
              <a:rPr lang="ru-RU" dirty="0"/>
              <a:t>. </a:t>
            </a:r>
            <a:r>
              <a:rPr lang="ru-RU" dirty="0" err="1"/>
              <a:t>Қолдау</a:t>
            </a:r>
            <a:r>
              <a:rPr lang="ru-RU" dirty="0"/>
              <a:t> </a:t>
            </a:r>
            <a:r>
              <a:rPr lang="ru-RU" dirty="0" err="1"/>
              <a:t>қоймасы</a:t>
            </a:r>
            <a:r>
              <a:rPr lang="ru-RU" dirty="0"/>
              <a:t> жад </a:t>
            </a:r>
            <a:r>
              <a:rPr lang="ru-RU" dirty="0" err="1"/>
              <a:t>жақтауларымен</a:t>
            </a:r>
            <a:r>
              <a:rPr lang="ru-RU" dirty="0"/>
              <a:t> </a:t>
            </a:r>
            <a:r>
              <a:rPr lang="ru-RU" dirty="0" err="1"/>
              <a:t>немесе</a:t>
            </a:r>
            <a:r>
              <a:rPr lang="ru-RU" dirty="0"/>
              <a:t> </a:t>
            </a:r>
            <a:r>
              <a:rPr lang="ru-RU" dirty="0" err="1"/>
              <a:t>бірнеше</a:t>
            </a:r>
            <a:r>
              <a:rPr lang="ru-RU" dirty="0"/>
              <a:t> </a:t>
            </a:r>
            <a:r>
              <a:rPr lang="ru-RU" dirty="0" err="1"/>
              <a:t>кадрлар</a:t>
            </a:r>
            <a:r>
              <a:rPr lang="ru-RU" dirty="0"/>
              <a:t> </a:t>
            </a:r>
            <a:r>
              <a:rPr lang="ru-RU" dirty="0" err="1"/>
              <a:t>кластерлерімен</a:t>
            </a:r>
            <a:r>
              <a:rPr lang="ru-RU" dirty="0"/>
              <a:t> </a:t>
            </a:r>
            <a:r>
              <a:rPr lang="ru-RU" dirty="0" err="1"/>
              <a:t>бірдей</a:t>
            </a:r>
            <a:r>
              <a:rPr lang="ru-RU" dirty="0"/>
              <a:t> </a:t>
            </a:r>
            <a:r>
              <a:rPr lang="ru-RU" dirty="0" err="1"/>
              <a:t>өлшемді</a:t>
            </a:r>
            <a:r>
              <a:rPr lang="ru-RU" dirty="0"/>
              <a:t> </a:t>
            </a:r>
            <a:r>
              <a:rPr lang="ru-RU" dirty="0" err="1"/>
              <a:t>бекітілген</a:t>
            </a:r>
            <a:r>
              <a:rPr lang="ru-RU" dirty="0"/>
              <a:t> </a:t>
            </a:r>
            <a:r>
              <a:rPr lang="ru-RU" dirty="0" err="1"/>
              <a:t>өлшемді</a:t>
            </a:r>
            <a:r>
              <a:rPr lang="ru-RU" dirty="0"/>
              <a:t> </a:t>
            </a:r>
            <a:r>
              <a:rPr lang="ru-RU" dirty="0" err="1"/>
              <a:t>блоктарға</a:t>
            </a:r>
            <a:r>
              <a:rPr lang="ru-RU" dirty="0"/>
              <a:t> </a:t>
            </a:r>
            <a:r>
              <a:rPr lang="ru-RU" dirty="0" err="1"/>
              <a:t>бөлінген</a:t>
            </a:r>
            <a:r>
              <a:rPr lang="ru-RU" dirty="0"/>
              <a:t>. </a:t>
            </a:r>
            <a:r>
              <a:rPr lang="ru-RU" dirty="0" err="1"/>
              <a:t>Бұл</a:t>
            </a:r>
            <a:r>
              <a:rPr lang="ru-RU" dirty="0"/>
              <a:t> </a:t>
            </a:r>
            <a:r>
              <a:rPr lang="ru-RU" dirty="0" err="1"/>
              <a:t>өте</a:t>
            </a:r>
            <a:r>
              <a:rPr lang="ru-RU" dirty="0"/>
              <a:t> </a:t>
            </a:r>
            <a:r>
              <a:rPr lang="ru-RU" dirty="0" err="1"/>
              <a:t>қарапайым</a:t>
            </a:r>
            <a:r>
              <a:rPr lang="ru-RU" dirty="0"/>
              <a:t> </a:t>
            </a:r>
            <a:r>
              <a:rPr lang="ru-RU" dirty="0" err="1"/>
              <a:t>идеяның</a:t>
            </a:r>
            <a:r>
              <a:rPr lang="ru-RU" dirty="0"/>
              <a:t> </a:t>
            </a:r>
            <a:r>
              <a:rPr lang="ru-RU" dirty="0" err="1"/>
              <a:t>үлкен</a:t>
            </a:r>
            <a:r>
              <a:rPr lang="ru-RU" dirty="0"/>
              <a:t> </a:t>
            </a:r>
            <a:r>
              <a:rPr lang="ru-RU" dirty="0" err="1"/>
              <a:t>функционалдығы</a:t>
            </a:r>
            <a:r>
              <a:rPr lang="ru-RU" dirty="0"/>
              <a:t> </a:t>
            </a:r>
            <a:r>
              <a:rPr lang="ru-RU" dirty="0" err="1"/>
              <a:t>және</a:t>
            </a:r>
            <a:r>
              <a:rPr lang="ru-RU" dirty="0"/>
              <a:t> </a:t>
            </a:r>
            <a:r>
              <a:rPr lang="ru-RU" dirty="0" err="1"/>
              <a:t>кең</a:t>
            </a:r>
            <a:r>
              <a:rPr lang="ru-RU" dirty="0"/>
              <a:t> </a:t>
            </a:r>
            <a:r>
              <a:rPr lang="ru-RU" dirty="0" err="1"/>
              <a:t>ауқымы</a:t>
            </a:r>
            <a:r>
              <a:rPr lang="ru-RU" dirty="0"/>
              <a:t> бар. </a:t>
            </a:r>
            <a:r>
              <a:rPr lang="ru-RU" dirty="0" err="1"/>
              <a:t>Мысалы</a:t>
            </a:r>
            <a:r>
              <a:rPr lang="ru-RU" dirty="0"/>
              <a:t>, </a:t>
            </a:r>
            <a:r>
              <a:rPr lang="ru-RU" dirty="0" err="1"/>
              <a:t>логикалық</a:t>
            </a:r>
            <a:r>
              <a:rPr lang="ru-RU" dirty="0"/>
              <a:t> </a:t>
            </a:r>
            <a:r>
              <a:rPr lang="ru-RU" dirty="0" err="1"/>
              <a:t>мекенжай</a:t>
            </a:r>
            <a:r>
              <a:rPr lang="ru-RU" dirty="0"/>
              <a:t> </a:t>
            </a:r>
            <a:r>
              <a:rPr lang="ru-RU" dirty="0" err="1"/>
              <a:t>кеңістігі</a:t>
            </a:r>
            <a:r>
              <a:rPr lang="ru-RU" dirty="0"/>
              <a:t> </a:t>
            </a:r>
            <a:r>
              <a:rPr lang="ru-RU" dirty="0" err="1"/>
              <a:t>енді</a:t>
            </a:r>
            <a:r>
              <a:rPr lang="ru-RU" dirty="0"/>
              <a:t> </a:t>
            </a:r>
            <a:r>
              <a:rPr lang="ru-RU" dirty="0" err="1"/>
              <a:t>физикалық</a:t>
            </a:r>
            <a:r>
              <a:rPr lang="ru-RU" dirty="0"/>
              <a:t> </a:t>
            </a:r>
            <a:r>
              <a:rPr lang="ru-RU" dirty="0" err="1"/>
              <a:t>мекенжай</a:t>
            </a:r>
            <a:r>
              <a:rPr lang="ru-RU" dirty="0"/>
              <a:t> </a:t>
            </a:r>
            <a:r>
              <a:rPr lang="ru-RU" dirty="0" err="1"/>
              <a:t>кеңістігінен</a:t>
            </a:r>
            <a:r>
              <a:rPr lang="ru-RU" dirty="0"/>
              <a:t> </a:t>
            </a:r>
            <a:r>
              <a:rPr lang="ru-RU" dirty="0" err="1"/>
              <a:t>мүлдем</a:t>
            </a:r>
            <a:r>
              <a:rPr lang="ru-RU" dirty="0"/>
              <a:t> </a:t>
            </a:r>
            <a:r>
              <a:rPr lang="ru-RU" dirty="0" err="1"/>
              <a:t>бөлек</a:t>
            </a:r>
            <a:r>
              <a:rPr lang="ru-RU" dirty="0"/>
              <a:t>, </a:t>
            </a:r>
            <a:r>
              <a:rPr lang="ru-RU" dirty="0" err="1"/>
              <a:t>сондықтан</a:t>
            </a:r>
            <a:r>
              <a:rPr lang="ru-RU" dirty="0"/>
              <a:t> </a:t>
            </a:r>
            <a:r>
              <a:rPr lang="ru-RU" dirty="0" err="1"/>
              <a:t>жүйеде</a:t>
            </a:r>
            <a:r>
              <a:rPr lang="ru-RU" dirty="0"/>
              <a:t> </a:t>
            </a:r>
            <a:r>
              <a:rPr lang="ru-RU" dirty="0" err="1"/>
              <a:t>физикалық</a:t>
            </a:r>
            <a:r>
              <a:rPr lang="ru-RU" dirty="0"/>
              <a:t> </a:t>
            </a:r>
            <a:r>
              <a:rPr lang="ru-RU" dirty="0" err="1"/>
              <a:t>жады</a:t>
            </a:r>
            <a:r>
              <a:rPr lang="ru-RU" dirty="0"/>
              <a:t> 264 </a:t>
            </a:r>
            <a:r>
              <a:rPr lang="ru-RU" dirty="0" err="1"/>
              <a:t>байттан</a:t>
            </a:r>
            <a:r>
              <a:rPr lang="ru-RU" dirty="0"/>
              <a:t> аз </a:t>
            </a:r>
            <a:r>
              <a:rPr lang="ru-RU" dirty="0" err="1"/>
              <a:t>болса</a:t>
            </a:r>
            <a:r>
              <a:rPr lang="ru-RU" dirty="0"/>
              <a:t> да, </a:t>
            </a:r>
            <a:r>
              <a:rPr lang="ru-RU" dirty="0" err="1"/>
              <a:t>процесте</a:t>
            </a:r>
            <a:r>
              <a:rPr lang="ru-RU" dirty="0"/>
              <a:t> </a:t>
            </a:r>
            <a:r>
              <a:rPr lang="ru-RU" dirty="0" err="1"/>
              <a:t>логикалық</a:t>
            </a:r>
            <a:r>
              <a:rPr lang="ru-RU" dirty="0"/>
              <a:t> 64 бит </a:t>
            </a:r>
            <a:r>
              <a:rPr lang="ru-RU" dirty="0" err="1"/>
              <a:t>мекенжай</a:t>
            </a:r>
            <a:r>
              <a:rPr lang="ru-RU" dirty="0"/>
              <a:t> </a:t>
            </a:r>
            <a:r>
              <a:rPr lang="ru-RU" dirty="0" err="1"/>
              <a:t>кеңістігі</a:t>
            </a:r>
            <a:r>
              <a:rPr lang="ru-RU" dirty="0"/>
              <a:t> </a:t>
            </a:r>
            <a:r>
              <a:rPr lang="ru-RU" dirty="0" err="1"/>
              <a:t>болуы</a:t>
            </a:r>
            <a:r>
              <a:rPr lang="ru-RU" dirty="0"/>
              <a:t> </a:t>
            </a:r>
            <a:r>
              <a:rPr lang="ru-RU" dirty="0" err="1"/>
              <a:t>мүмкін</a:t>
            </a:r>
            <a:r>
              <a:rPr lang="ru-RU" dirty="0"/>
              <a:t>. </a:t>
            </a:r>
            <a:r>
              <a:rPr lang="ru-RU" dirty="0" err="1"/>
              <a:t>Орталық</a:t>
            </a:r>
            <a:r>
              <a:rPr lang="ru-RU" dirty="0"/>
              <a:t> процессор </a:t>
            </a:r>
            <a:r>
              <a:rPr lang="ru-RU" dirty="0" err="1"/>
              <a:t>жасаған</a:t>
            </a:r>
            <a:r>
              <a:rPr lang="ru-RU" dirty="0"/>
              <a:t> </a:t>
            </a:r>
            <a:r>
              <a:rPr lang="ru-RU" dirty="0" err="1"/>
              <a:t>әрбір</a:t>
            </a:r>
            <a:r>
              <a:rPr lang="ru-RU" dirty="0"/>
              <a:t> адрес </a:t>
            </a:r>
            <a:r>
              <a:rPr lang="ru-RU" dirty="0" err="1"/>
              <a:t>екі</a:t>
            </a:r>
            <a:r>
              <a:rPr lang="ru-RU" dirty="0"/>
              <a:t> </a:t>
            </a:r>
            <a:r>
              <a:rPr lang="ru-RU" dirty="0" err="1"/>
              <a:t>бөлікке</a:t>
            </a:r>
            <a:r>
              <a:rPr lang="ru-RU" dirty="0"/>
              <a:t> </a:t>
            </a:r>
            <a:r>
              <a:rPr lang="ru-RU" dirty="0" err="1"/>
              <a:t>бөлінеді</a:t>
            </a:r>
            <a:r>
              <a:rPr lang="ru-RU" dirty="0"/>
              <a:t>: бет </a:t>
            </a:r>
            <a:r>
              <a:rPr lang="ru-RU" dirty="0" err="1"/>
              <a:t>нөмірі</a:t>
            </a:r>
            <a:r>
              <a:rPr lang="ru-RU" dirty="0"/>
              <a:t> (</a:t>
            </a:r>
            <a:r>
              <a:rPr lang="en-US" dirty="0"/>
              <a:t>p) </a:t>
            </a:r>
            <a:r>
              <a:rPr lang="ru-RU" dirty="0" err="1"/>
              <a:t>және</a:t>
            </a:r>
            <a:r>
              <a:rPr lang="ru-RU" dirty="0"/>
              <a:t> </a:t>
            </a:r>
            <a:r>
              <a:rPr lang="ru-RU" dirty="0" err="1"/>
              <a:t>беттің</a:t>
            </a:r>
            <a:r>
              <a:rPr lang="ru-RU" dirty="0"/>
              <a:t> </a:t>
            </a:r>
            <a:r>
              <a:rPr lang="ru-RU" dirty="0" err="1"/>
              <a:t>ығысуы</a:t>
            </a:r>
            <a:r>
              <a:rPr lang="ru-RU" dirty="0"/>
              <a:t> (</a:t>
            </a:r>
            <a:r>
              <a:rPr lang="en-US" dirty="0"/>
              <a:t>d):</a:t>
            </a:r>
          </a:p>
        </p:txBody>
      </p:sp>
      <p:sp>
        <p:nvSpPr>
          <p:cNvPr id="4" name="Slide Number Placeholder 3"/>
          <p:cNvSpPr>
            <a:spLocks noGrp="1"/>
          </p:cNvSpPr>
          <p:nvPr>
            <p:ph type="sldNum" sz="quarter" idx="5"/>
          </p:nvPr>
        </p:nvSpPr>
        <p:spPr/>
        <p:txBody>
          <a:bodyPr/>
          <a:lstStyle/>
          <a:p>
            <a:fld id="{EC7C3898-BEC0-4A80-8063-BB0D570CEDD9}" type="slidenum">
              <a:rPr lang="en-US" smtClean="0"/>
              <a:t>24</a:t>
            </a:fld>
            <a:endParaRPr lang="en-US"/>
          </a:p>
        </p:txBody>
      </p:sp>
    </p:spTree>
    <p:extLst>
      <p:ext uri="{BB962C8B-B14F-4D97-AF65-F5344CB8AC3E}">
        <p14:creationId xmlns:p14="http://schemas.microsoft.com/office/powerpoint/2010/main" val="21502818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Бет </a:t>
            </a:r>
            <a:r>
              <a:rPr lang="ru-RU" dirty="0" err="1"/>
              <a:t>нөмірі</a:t>
            </a:r>
            <a:r>
              <a:rPr lang="ru-RU" dirty="0"/>
              <a:t> </a:t>
            </a:r>
            <a:r>
              <a:rPr lang="ru-RU" dirty="0" err="1"/>
              <a:t>әр</a:t>
            </a:r>
            <a:r>
              <a:rPr lang="ru-RU" dirty="0"/>
              <a:t> </a:t>
            </a:r>
            <a:r>
              <a:rPr lang="ru-RU" dirty="0" err="1"/>
              <a:t>процестегі</a:t>
            </a:r>
            <a:r>
              <a:rPr lang="ru-RU" dirty="0"/>
              <a:t> бет </a:t>
            </a:r>
            <a:r>
              <a:rPr lang="ru-RU" dirty="0" err="1"/>
              <a:t>кестесінің</a:t>
            </a:r>
            <a:r>
              <a:rPr lang="ru-RU" dirty="0"/>
              <a:t> </a:t>
            </a:r>
            <a:r>
              <a:rPr lang="ru-RU" dirty="0" err="1"/>
              <a:t>индексі</a:t>
            </a:r>
            <a:r>
              <a:rPr lang="ru-RU" dirty="0"/>
              <a:t> </a:t>
            </a:r>
            <a:r>
              <a:rPr lang="ru-RU" dirty="0" err="1"/>
              <a:t>ретінде</a:t>
            </a:r>
            <a:r>
              <a:rPr lang="ru-RU" dirty="0"/>
              <a:t> </a:t>
            </a:r>
            <a:r>
              <a:rPr lang="ru-RU" dirty="0" err="1"/>
              <a:t>пайдаланылады</a:t>
            </a:r>
            <a:r>
              <a:rPr lang="ru-RU" dirty="0"/>
              <a:t>. </a:t>
            </a:r>
            <a:r>
              <a:rPr lang="ru-RU" dirty="0" err="1"/>
              <a:t>Бұл</a:t>
            </a:r>
            <a:r>
              <a:rPr lang="ru-RU" dirty="0"/>
              <a:t> 9.8 </a:t>
            </a:r>
            <a:r>
              <a:rPr lang="ru-RU" dirty="0" err="1"/>
              <a:t>суретте</a:t>
            </a:r>
            <a:r>
              <a:rPr lang="ru-RU" dirty="0"/>
              <a:t> </a:t>
            </a:r>
            <a:r>
              <a:rPr lang="ru-RU" dirty="0" err="1"/>
              <a:t>көрсетілген</a:t>
            </a:r>
            <a:r>
              <a:rPr lang="ru-RU" dirty="0"/>
              <a:t>. Бет </a:t>
            </a:r>
            <a:r>
              <a:rPr lang="ru-RU" dirty="0" err="1"/>
              <a:t>кестесі</a:t>
            </a:r>
            <a:r>
              <a:rPr lang="ru-RU" dirty="0"/>
              <a:t> </a:t>
            </a:r>
            <a:r>
              <a:rPr lang="ru-RU" dirty="0" err="1"/>
              <a:t>физикалық</a:t>
            </a:r>
            <a:r>
              <a:rPr lang="ru-RU" dirty="0"/>
              <a:t> </a:t>
            </a:r>
            <a:r>
              <a:rPr lang="ru-RU" dirty="0" err="1"/>
              <a:t>жадтағы</a:t>
            </a:r>
            <a:r>
              <a:rPr lang="ru-RU" dirty="0"/>
              <a:t> </a:t>
            </a:r>
            <a:r>
              <a:rPr lang="ru-RU" dirty="0" err="1"/>
              <a:t>әрбір</a:t>
            </a:r>
            <a:r>
              <a:rPr lang="ru-RU" dirty="0"/>
              <a:t> </a:t>
            </a:r>
            <a:r>
              <a:rPr lang="ru-RU" dirty="0" err="1"/>
              <a:t>кадрдың</a:t>
            </a:r>
            <a:r>
              <a:rPr lang="ru-RU" dirty="0"/>
              <a:t> </a:t>
            </a:r>
            <a:r>
              <a:rPr lang="ru-RU" dirty="0" err="1"/>
              <a:t>негізгі</a:t>
            </a:r>
            <a:r>
              <a:rPr lang="ru-RU" dirty="0"/>
              <a:t> </a:t>
            </a:r>
            <a:r>
              <a:rPr lang="ru-RU" dirty="0" err="1"/>
              <a:t>мекенжайын</a:t>
            </a:r>
            <a:r>
              <a:rPr lang="ru-RU" dirty="0"/>
              <a:t> </a:t>
            </a:r>
            <a:r>
              <a:rPr lang="ru-RU" dirty="0" err="1"/>
              <a:t>қамтиды</a:t>
            </a:r>
            <a:r>
              <a:rPr lang="ru-RU" dirty="0"/>
              <a:t>, ал </a:t>
            </a:r>
            <a:r>
              <a:rPr lang="ru-RU" dirty="0" err="1"/>
              <a:t>ығысу</a:t>
            </a:r>
            <a:r>
              <a:rPr lang="ru-RU" dirty="0"/>
              <a:t> </a:t>
            </a:r>
            <a:r>
              <a:rPr lang="ru-RU" dirty="0" err="1"/>
              <a:t>сілтеме</a:t>
            </a:r>
            <a:r>
              <a:rPr lang="ru-RU" dirty="0"/>
              <a:t> </a:t>
            </a:r>
            <a:r>
              <a:rPr lang="ru-RU" dirty="0" err="1"/>
              <a:t>жасалатын</a:t>
            </a:r>
            <a:r>
              <a:rPr lang="ru-RU" dirty="0"/>
              <a:t> </a:t>
            </a:r>
            <a:r>
              <a:rPr lang="ru-RU" dirty="0" err="1"/>
              <a:t>кадрдағы</a:t>
            </a:r>
            <a:r>
              <a:rPr lang="ru-RU" dirty="0"/>
              <a:t> </a:t>
            </a:r>
            <a:r>
              <a:rPr lang="ru-RU" dirty="0" err="1"/>
              <a:t>орын</a:t>
            </a:r>
            <a:r>
              <a:rPr lang="ru-RU" dirty="0"/>
              <a:t> </a:t>
            </a:r>
            <a:r>
              <a:rPr lang="ru-RU" dirty="0" err="1"/>
              <a:t>болып</a:t>
            </a:r>
            <a:r>
              <a:rPr lang="ru-RU" dirty="0"/>
              <a:t> </a:t>
            </a:r>
            <a:r>
              <a:rPr lang="ru-RU" dirty="0" err="1"/>
              <a:t>табылады</a:t>
            </a:r>
            <a:r>
              <a:rPr lang="ru-RU" dirty="0"/>
              <a:t>. </a:t>
            </a:r>
            <a:r>
              <a:rPr lang="ru-RU" dirty="0" err="1"/>
              <a:t>Осылайша</a:t>
            </a:r>
            <a:r>
              <a:rPr lang="ru-RU" dirty="0"/>
              <a:t>, </a:t>
            </a:r>
            <a:r>
              <a:rPr lang="ru-RU" dirty="0" err="1"/>
              <a:t>фреймді</a:t>
            </a:r>
            <a:r>
              <a:rPr lang="ru-RU" dirty="0"/>
              <a:t> </a:t>
            </a:r>
            <a:r>
              <a:rPr lang="ru-RU" dirty="0" err="1"/>
              <a:t>анықтау</a:t>
            </a:r>
            <a:r>
              <a:rPr lang="ru-RU" dirty="0"/>
              <a:t> </a:t>
            </a:r>
            <a:r>
              <a:rPr lang="ru-RU" dirty="0" err="1"/>
              <a:t>үшін</a:t>
            </a:r>
            <a:r>
              <a:rPr lang="ru-RU" dirty="0"/>
              <a:t> </a:t>
            </a:r>
            <a:r>
              <a:rPr lang="ru-RU" dirty="0" err="1"/>
              <a:t>кадрдың</a:t>
            </a:r>
            <a:r>
              <a:rPr lang="ru-RU" dirty="0"/>
              <a:t> </a:t>
            </a:r>
            <a:r>
              <a:rPr lang="ru-RU" dirty="0" err="1"/>
              <a:t>негізгі</a:t>
            </a:r>
            <a:r>
              <a:rPr lang="ru-RU" dirty="0"/>
              <a:t> </a:t>
            </a:r>
            <a:r>
              <a:rPr lang="ru-RU" dirty="0" err="1"/>
              <a:t>мекенжайы</a:t>
            </a:r>
            <a:r>
              <a:rPr lang="ru-RU" dirty="0"/>
              <a:t> бет </a:t>
            </a:r>
            <a:r>
              <a:rPr lang="ru-RU" dirty="0" err="1"/>
              <a:t>ығысуымен</a:t>
            </a:r>
            <a:r>
              <a:rPr lang="ru-RU" dirty="0"/>
              <a:t> </a:t>
            </a:r>
            <a:r>
              <a:rPr lang="ru-RU" dirty="0" err="1"/>
              <a:t>біріктіріледі</a:t>
            </a:r>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25</a:t>
            </a:fld>
            <a:endParaRPr lang="en-US"/>
          </a:p>
        </p:txBody>
      </p:sp>
    </p:spTree>
    <p:extLst>
      <p:ext uri="{BB962C8B-B14F-4D97-AF65-F5344CB8AC3E}">
        <p14:creationId xmlns:p14="http://schemas.microsoft.com/office/powerpoint/2010/main" val="24588426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err="1"/>
              <a:t>Егер</a:t>
            </a:r>
            <a:r>
              <a:rPr lang="ru-RU" dirty="0"/>
              <a:t> бет </a:t>
            </a:r>
            <a:r>
              <a:rPr lang="ru-RU" dirty="0" err="1"/>
              <a:t>нөмірі</a:t>
            </a:r>
            <a:r>
              <a:rPr lang="ru-RU" dirty="0"/>
              <a:t> </a:t>
            </a:r>
            <a:r>
              <a:rPr lang="en-US" dirty="0"/>
              <a:t>TLB-</a:t>
            </a:r>
            <a:r>
              <a:rPr lang="ru-RU" dirty="0"/>
              <a:t>де </a:t>
            </a:r>
            <a:r>
              <a:rPr lang="ru-RU" dirty="0" err="1"/>
              <a:t>болмаса</a:t>
            </a:r>
            <a:r>
              <a:rPr lang="ru-RU" dirty="0"/>
              <a:t> (</a:t>
            </a:r>
            <a:r>
              <a:rPr lang="en-US" dirty="0"/>
              <a:t>TLB </a:t>
            </a:r>
            <a:r>
              <a:rPr lang="ru-RU" dirty="0" err="1"/>
              <a:t>жіберіп</a:t>
            </a:r>
            <a:r>
              <a:rPr lang="ru-RU" dirty="0"/>
              <a:t> </a:t>
            </a:r>
            <a:r>
              <a:rPr lang="ru-RU" dirty="0" err="1"/>
              <a:t>алу</a:t>
            </a:r>
            <a:r>
              <a:rPr lang="ru-RU" dirty="0"/>
              <a:t> </a:t>
            </a:r>
            <a:r>
              <a:rPr lang="ru-RU" dirty="0" err="1"/>
              <a:t>ретінде</a:t>
            </a:r>
            <a:r>
              <a:rPr lang="ru-RU" dirty="0"/>
              <a:t> </a:t>
            </a:r>
            <a:r>
              <a:rPr lang="ru-RU" dirty="0" err="1"/>
              <a:t>белгілі</a:t>
            </a:r>
            <a:r>
              <a:rPr lang="ru-RU" dirty="0"/>
              <a:t>), </a:t>
            </a:r>
            <a:r>
              <a:rPr lang="ru-RU" dirty="0" err="1"/>
              <a:t>мекенжайды</a:t>
            </a:r>
            <a:r>
              <a:rPr lang="ru-RU" dirty="0"/>
              <a:t> </a:t>
            </a:r>
            <a:r>
              <a:rPr lang="ru-RU" dirty="0" err="1"/>
              <a:t>аудару</a:t>
            </a:r>
            <a:r>
              <a:rPr lang="ru-RU" dirty="0"/>
              <a:t> 9.3.1-бөлімде </a:t>
            </a:r>
            <a:r>
              <a:rPr lang="ru-RU" dirty="0" err="1"/>
              <a:t>көрсетілген</a:t>
            </a:r>
            <a:r>
              <a:rPr lang="ru-RU" dirty="0"/>
              <a:t> </a:t>
            </a:r>
            <a:r>
              <a:rPr lang="ru-RU" dirty="0" err="1"/>
              <a:t>қадамдар</a:t>
            </a:r>
            <a:r>
              <a:rPr lang="ru-RU" dirty="0"/>
              <a:t> </a:t>
            </a:r>
            <a:r>
              <a:rPr lang="ru-RU" dirty="0" err="1"/>
              <a:t>бойынша</a:t>
            </a:r>
            <a:r>
              <a:rPr lang="ru-RU" dirty="0"/>
              <a:t> </a:t>
            </a:r>
            <a:r>
              <a:rPr lang="ru-RU" dirty="0" err="1"/>
              <a:t>жалғасады</a:t>
            </a:r>
            <a:r>
              <a:rPr lang="ru-RU" dirty="0"/>
              <a:t>, </a:t>
            </a:r>
            <a:r>
              <a:rPr lang="ru-RU" dirty="0" err="1"/>
              <a:t>мұнда</a:t>
            </a:r>
            <a:r>
              <a:rPr lang="ru-RU" dirty="0"/>
              <a:t> бет </a:t>
            </a:r>
            <a:r>
              <a:rPr lang="ru-RU" dirty="0" err="1"/>
              <a:t>кестесіне</a:t>
            </a:r>
            <a:r>
              <a:rPr lang="ru-RU" dirty="0"/>
              <a:t> жад </a:t>
            </a:r>
            <a:r>
              <a:rPr lang="ru-RU" dirty="0" err="1"/>
              <a:t>сілтемесі</a:t>
            </a:r>
            <a:r>
              <a:rPr lang="ru-RU" dirty="0"/>
              <a:t> </a:t>
            </a:r>
            <a:r>
              <a:rPr lang="ru-RU" dirty="0" err="1"/>
              <a:t>жасалуы</a:t>
            </a:r>
            <a:r>
              <a:rPr lang="ru-RU" dirty="0"/>
              <a:t> керек. Фрейм </a:t>
            </a:r>
            <a:r>
              <a:rPr lang="ru-RU" dirty="0" err="1"/>
              <a:t>нөмірі</a:t>
            </a:r>
            <a:r>
              <a:rPr lang="ru-RU" dirty="0"/>
              <a:t> </a:t>
            </a:r>
            <a:r>
              <a:rPr lang="ru-RU" dirty="0" err="1"/>
              <a:t>алынған</a:t>
            </a:r>
            <a:r>
              <a:rPr lang="ru-RU" dirty="0"/>
              <a:t> </a:t>
            </a:r>
            <a:r>
              <a:rPr lang="ru-RU" dirty="0" err="1"/>
              <a:t>кезде</a:t>
            </a:r>
            <a:r>
              <a:rPr lang="ru-RU" dirty="0"/>
              <a:t> оны </a:t>
            </a:r>
            <a:r>
              <a:rPr lang="ru-RU" dirty="0" err="1"/>
              <a:t>жадыға</a:t>
            </a:r>
            <a:r>
              <a:rPr lang="ru-RU" dirty="0"/>
              <a:t> </a:t>
            </a:r>
            <a:r>
              <a:rPr lang="ru-RU" dirty="0" err="1"/>
              <a:t>кіру</a:t>
            </a:r>
            <a:r>
              <a:rPr lang="ru-RU" dirty="0"/>
              <a:t> </a:t>
            </a:r>
            <a:r>
              <a:rPr lang="ru-RU" dirty="0" err="1"/>
              <a:t>үшін</a:t>
            </a:r>
            <a:r>
              <a:rPr lang="ru-RU" dirty="0"/>
              <a:t> </a:t>
            </a:r>
            <a:r>
              <a:rPr lang="ru-RU" dirty="0" err="1"/>
              <a:t>пайдалана</a:t>
            </a:r>
            <a:r>
              <a:rPr lang="ru-RU" dirty="0"/>
              <a:t> </a:t>
            </a:r>
            <a:r>
              <a:rPr lang="ru-RU" dirty="0" err="1"/>
              <a:t>аламыз</a:t>
            </a:r>
            <a:r>
              <a:rPr lang="ru-RU" dirty="0"/>
              <a:t> (9.12-сурет). </a:t>
            </a:r>
            <a:r>
              <a:rPr lang="ru-RU" dirty="0" err="1"/>
              <a:t>Сонымен</a:t>
            </a:r>
            <a:r>
              <a:rPr lang="ru-RU" dirty="0"/>
              <a:t> </a:t>
            </a:r>
            <a:r>
              <a:rPr lang="ru-RU" dirty="0" err="1"/>
              <a:t>қатар</a:t>
            </a:r>
            <a:r>
              <a:rPr lang="ru-RU" dirty="0"/>
              <a:t>, </a:t>
            </a:r>
            <a:r>
              <a:rPr lang="ru-RU" dirty="0" err="1"/>
              <a:t>біз</a:t>
            </a:r>
            <a:r>
              <a:rPr lang="ru-RU" dirty="0"/>
              <a:t> </a:t>
            </a:r>
            <a:r>
              <a:rPr lang="ru-RU" dirty="0" err="1"/>
              <a:t>келесі</a:t>
            </a:r>
            <a:r>
              <a:rPr lang="ru-RU" dirty="0"/>
              <a:t> </a:t>
            </a:r>
            <a:r>
              <a:rPr lang="ru-RU" dirty="0" err="1"/>
              <a:t>сілтемеде</a:t>
            </a:r>
            <a:r>
              <a:rPr lang="ru-RU" dirty="0"/>
              <a:t> тез </a:t>
            </a:r>
            <a:r>
              <a:rPr lang="ru-RU" dirty="0" err="1"/>
              <a:t>табылуы</a:t>
            </a:r>
            <a:r>
              <a:rPr lang="ru-RU" dirty="0"/>
              <a:t> </a:t>
            </a:r>
            <a:r>
              <a:rPr lang="ru-RU" dirty="0" err="1"/>
              <a:t>үшін</a:t>
            </a:r>
            <a:r>
              <a:rPr lang="ru-RU" dirty="0"/>
              <a:t> бет </a:t>
            </a:r>
            <a:r>
              <a:rPr lang="ru-RU" dirty="0" err="1"/>
              <a:t>нөмірі</a:t>
            </a:r>
            <a:r>
              <a:rPr lang="ru-RU" dirty="0"/>
              <a:t> мен кадр </a:t>
            </a:r>
            <a:r>
              <a:rPr lang="ru-RU" dirty="0" err="1"/>
              <a:t>нөмірін</a:t>
            </a:r>
            <a:r>
              <a:rPr lang="ru-RU" dirty="0"/>
              <a:t> </a:t>
            </a:r>
            <a:r>
              <a:rPr lang="en-US" dirty="0"/>
              <a:t>TLB-</a:t>
            </a:r>
            <a:r>
              <a:rPr lang="ru-RU" dirty="0" err="1"/>
              <a:t>ге</a:t>
            </a:r>
            <a:r>
              <a:rPr lang="ru-RU" dirty="0"/>
              <a:t> </a:t>
            </a:r>
            <a:r>
              <a:rPr lang="ru-RU" dirty="0" err="1"/>
              <a:t>қосамыз</a:t>
            </a:r>
            <a:r>
              <a:rPr lang="ru-RU" dirty="0"/>
              <a:t>.</a:t>
            </a:r>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32</a:t>
            </a:fld>
            <a:endParaRPr lang="en-US"/>
          </a:p>
        </p:txBody>
      </p:sp>
    </p:spTree>
    <p:extLst>
      <p:ext uri="{BB962C8B-B14F-4D97-AF65-F5344CB8AC3E}">
        <p14:creationId xmlns:p14="http://schemas.microsoft.com/office/powerpoint/2010/main" val="31575192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dirty="0"/>
              <a:t>32 </a:t>
            </a:r>
            <a:r>
              <a:rPr lang="ru-RU" sz="1200" dirty="0" err="1"/>
              <a:t>биттен</a:t>
            </a:r>
            <a:r>
              <a:rPr lang="ru-RU" sz="1200" dirty="0"/>
              <a:t> </a:t>
            </a:r>
            <a:r>
              <a:rPr lang="ru-RU" sz="1200" dirty="0" err="1"/>
              <a:t>асатын</a:t>
            </a:r>
            <a:r>
              <a:rPr lang="ru-RU" sz="1200" dirty="0"/>
              <a:t> </a:t>
            </a:r>
            <a:r>
              <a:rPr lang="ru-RU" sz="1200" dirty="0" err="1"/>
              <a:t>мекенжай</a:t>
            </a:r>
            <a:r>
              <a:rPr lang="ru-RU" sz="1200" dirty="0"/>
              <a:t> </a:t>
            </a:r>
            <a:r>
              <a:rPr lang="ru-RU" sz="1200" dirty="0" err="1"/>
              <a:t>кеңістігін</a:t>
            </a:r>
            <a:r>
              <a:rPr lang="ru-RU" sz="1200" dirty="0"/>
              <a:t> </a:t>
            </a:r>
            <a:r>
              <a:rPr lang="ru-RU" sz="1200" dirty="0" err="1"/>
              <a:t>өңдеудің</a:t>
            </a:r>
            <a:r>
              <a:rPr lang="ru-RU" sz="1200" dirty="0"/>
              <a:t> </a:t>
            </a:r>
            <a:r>
              <a:rPr lang="ru-RU" sz="1200" dirty="0" err="1"/>
              <a:t>бір</a:t>
            </a:r>
            <a:r>
              <a:rPr lang="ru-RU" sz="1200" dirty="0"/>
              <a:t> </a:t>
            </a:r>
            <a:r>
              <a:rPr lang="ru-RU" sz="1200" dirty="0" err="1"/>
              <a:t>тәсілі</a:t>
            </a:r>
            <a:r>
              <a:rPr lang="ru-RU" sz="1200" dirty="0"/>
              <a:t>-хэш </a:t>
            </a:r>
            <a:r>
              <a:rPr lang="ru-RU" sz="1200" dirty="0" err="1"/>
              <a:t>мәні</a:t>
            </a:r>
            <a:r>
              <a:rPr lang="ru-RU" sz="1200" dirty="0"/>
              <a:t> </a:t>
            </a:r>
            <a:r>
              <a:rPr lang="ru-RU" sz="1200" dirty="0" err="1"/>
              <a:t>виртуалды</a:t>
            </a:r>
            <a:r>
              <a:rPr lang="ru-RU" sz="1200" dirty="0"/>
              <a:t> бет </a:t>
            </a:r>
            <a:r>
              <a:rPr lang="ru-RU" sz="1200" dirty="0" err="1"/>
              <a:t>нөмірі</a:t>
            </a:r>
            <a:r>
              <a:rPr lang="ru-RU" sz="1200" dirty="0"/>
              <a:t> </a:t>
            </a:r>
            <a:r>
              <a:rPr lang="ru-RU" sz="1200" dirty="0" err="1"/>
              <a:t>болатын</a:t>
            </a:r>
            <a:r>
              <a:rPr lang="ru-RU" sz="1200" dirty="0"/>
              <a:t> </a:t>
            </a:r>
            <a:r>
              <a:rPr lang="ru-RU" sz="1200" dirty="0" err="1"/>
              <a:t>хэштелген</a:t>
            </a:r>
            <a:r>
              <a:rPr lang="ru-RU" sz="1200" dirty="0"/>
              <a:t> бет </a:t>
            </a:r>
            <a:r>
              <a:rPr lang="ru-RU" sz="1200" dirty="0" err="1"/>
              <a:t>кестесін</a:t>
            </a:r>
            <a:r>
              <a:rPr lang="ru-RU" sz="1200" dirty="0"/>
              <a:t> </a:t>
            </a:r>
            <a:r>
              <a:rPr lang="ru-RU" sz="1200" dirty="0" err="1"/>
              <a:t>пайдалану</a:t>
            </a:r>
            <a:r>
              <a:rPr lang="ru-RU" sz="1200" dirty="0"/>
              <a:t>. Хэш </a:t>
            </a:r>
            <a:r>
              <a:rPr lang="ru-RU" sz="1200" dirty="0" err="1"/>
              <a:t>кестесіндегі</a:t>
            </a:r>
            <a:r>
              <a:rPr lang="ru-RU" sz="1200" dirty="0"/>
              <a:t> </a:t>
            </a:r>
            <a:r>
              <a:rPr lang="ru-RU" sz="1200" dirty="0" err="1"/>
              <a:t>әрбір</a:t>
            </a:r>
            <a:r>
              <a:rPr lang="ru-RU" sz="1200" dirty="0"/>
              <a:t> </a:t>
            </a:r>
            <a:r>
              <a:rPr lang="ru-RU" sz="1200" dirty="0" err="1"/>
              <a:t>жазба</a:t>
            </a:r>
            <a:r>
              <a:rPr lang="ru-RU" sz="1200" dirty="0"/>
              <a:t> </a:t>
            </a:r>
            <a:r>
              <a:rPr lang="ru-RU" sz="1200" dirty="0" err="1"/>
              <a:t>бір</a:t>
            </a:r>
            <a:r>
              <a:rPr lang="ru-RU" sz="1200" dirty="0"/>
              <a:t> </a:t>
            </a:r>
            <a:r>
              <a:rPr lang="ru-RU" sz="1200" dirty="0" err="1"/>
              <a:t>орынға</a:t>
            </a:r>
            <a:r>
              <a:rPr lang="ru-RU" sz="1200" dirty="0"/>
              <a:t> </a:t>
            </a:r>
            <a:r>
              <a:rPr lang="ru-RU" sz="1200" dirty="0" err="1"/>
              <a:t>хэштелетін</a:t>
            </a:r>
            <a:r>
              <a:rPr lang="ru-RU" sz="1200" dirty="0"/>
              <a:t> </a:t>
            </a:r>
            <a:r>
              <a:rPr lang="ru-RU" sz="1200" dirty="0" err="1"/>
              <a:t>элементтердің</a:t>
            </a:r>
            <a:r>
              <a:rPr lang="ru-RU" sz="1200" dirty="0"/>
              <a:t> </a:t>
            </a:r>
            <a:r>
              <a:rPr lang="ru-RU" sz="1200" dirty="0" err="1"/>
              <a:t>байланыстырылған</a:t>
            </a:r>
            <a:r>
              <a:rPr lang="ru-RU" sz="1200" dirty="0"/>
              <a:t> </a:t>
            </a:r>
            <a:r>
              <a:rPr lang="ru-RU" sz="1200" dirty="0" err="1"/>
              <a:t>тізімін</a:t>
            </a:r>
            <a:r>
              <a:rPr lang="ru-RU" sz="1200" dirty="0"/>
              <a:t> </a:t>
            </a:r>
            <a:r>
              <a:rPr lang="ru-RU" sz="1200" dirty="0" err="1"/>
              <a:t>қамтиды</a:t>
            </a:r>
            <a:r>
              <a:rPr lang="ru-RU" sz="1200" dirty="0"/>
              <a:t> (</a:t>
            </a:r>
            <a:r>
              <a:rPr lang="ru-RU" sz="1200" dirty="0" err="1"/>
              <a:t>соқтығысуларды</a:t>
            </a:r>
            <a:r>
              <a:rPr lang="ru-RU" sz="1200" dirty="0"/>
              <a:t> </a:t>
            </a:r>
            <a:r>
              <a:rPr lang="ru-RU" sz="1200" dirty="0" err="1"/>
              <a:t>өңдеу</a:t>
            </a:r>
            <a:r>
              <a:rPr lang="ru-RU" sz="1200" dirty="0"/>
              <a:t> </a:t>
            </a:r>
            <a:r>
              <a:rPr lang="ru-RU" sz="1200" dirty="0" err="1"/>
              <a:t>үшін</a:t>
            </a:r>
            <a:r>
              <a:rPr lang="ru-RU" sz="1200" dirty="0"/>
              <a:t>). </a:t>
            </a:r>
            <a:r>
              <a:rPr lang="ru-RU" sz="1200" dirty="0" err="1"/>
              <a:t>Әрбір</a:t>
            </a:r>
            <a:r>
              <a:rPr lang="ru-RU" sz="1200" dirty="0"/>
              <a:t> элемент </a:t>
            </a:r>
            <a:r>
              <a:rPr lang="ru-RU" sz="1200" dirty="0" err="1"/>
              <a:t>үш</a:t>
            </a:r>
            <a:r>
              <a:rPr lang="ru-RU" sz="1200" dirty="0"/>
              <a:t> </a:t>
            </a:r>
            <a:r>
              <a:rPr lang="ru-RU" sz="1200" dirty="0" err="1"/>
              <a:t>өрістен</a:t>
            </a:r>
            <a:r>
              <a:rPr lang="ru-RU" sz="1200" dirty="0"/>
              <a:t> </a:t>
            </a:r>
            <a:r>
              <a:rPr lang="ru-RU" sz="1200" dirty="0" err="1"/>
              <a:t>тұрады</a:t>
            </a:r>
            <a:r>
              <a:rPr lang="ru-RU" sz="1200" dirty="0"/>
              <a:t>: (1) </a:t>
            </a:r>
            <a:r>
              <a:rPr lang="ru-RU" sz="1200" dirty="0" err="1"/>
              <a:t>виртуалды</a:t>
            </a:r>
            <a:r>
              <a:rPr lang="ru-RU" sz="1200" dirty="0"/>
              <a:t> бет </a:t>
            </a:r>
            <a:r>
              <a:rPr lang="ru-RU" sz="1200" dirty="0" err="1"/>
              <a:t>нөмірі</a:t>
            </a:r>
            <a:r>
              <a:rPr lang="ru-RU" sz="1200" dirty="0"/>
              <a:t>, (2) </a:t>
            </a:r>
            <a:r>
              <a:rPr lang="ru-RU" sz="1200" dirty="0" err="1"/>
              <a:t>салыстырылған</a:t>
            </a:r>
            <a:r>
              <a:rPr lang="ru-RU" sz="1200" dirty="0"/>
              <a:t> бет </a:t>
            </a:r>
            <a:r>
              <a:rPr lang="ru-RU" sz="1200" dirty="0" err="1"/>
              <a:t>жақтауының</a:t>
            </a:r>
            <a:r>
              <a:rPr lang="ru-RU" sz="1200" dirty="0"/>
              <a:t> </a:t>
            </a:r>
            <a:r>
              <a:rPr lang="ru-RU" sz="1200" dirty="0" err="1"/>
              <a:t>мәні</a:t>
            </a:r>
            <a:r>
              <a:rPr lang="ru-RU" sz="1200" dirty="0"/>
              <a:t> </a:t>
            </a:r>
            <a:r>
              <a:rPr lang="ru-RU" sz="1200" dirty="0" err="1"/>
              <a:t>және</a:t>
            </a:r>
            <a:r>
              <a:rPr lang="ru-RU" sz="1200" dirty="0"/>
              <a:t> (3) </a:t>
            </a:r>
            <a:r>
              <a:rPr lang="ru-RU" sz="1200" dirty="0" err="1"/>
              <a:t>байланыстырылған</a:t>
            </a:r>
            <a:r>
              <a:rPr lang="ru-RU" sz="1200" dirty="0"/>
              <a:t> </a:t>
            </a:r>
            <a:r>
              <a:rPr lang="ru-RU" sz="1200" dirty="0" err="1"/>
              <a:t>тізімдегі</a:t>
            </a:r>
            <a:r>
              <a:rPr lang="ru-RU" sz="1200" dirty="0"/>
              <a:t> </a:t>
            </a:r>
            <a:r>
              <a:rPr lang="ru-RU" sz="1200" dirty="0" err="1"/>
              <a:t>келесі</a:t>
            </a:r>
            <a:r>
              <a:rPr lang="ru-RU" sz="1200" dirty="0"/>
              <a:t> </a:t>
            </a:r>
            <a:r>
              <a:rPr lang="ru-RU" sz="1200" dirty="0" err="1"/>
              <a:t>элементтің</a:t>
            </a:r>
            <a:r>
              <a:rPr lang="ru-RU" sz="1200" dirty="0"/>
              <a:t> </a:t>
            </a:r>
            <a:r>
              <a:rPr lang="ru-RU" sz="1200" dirty="0" err="1"/>
              <a:t>көрсеткіші</a:t>
            </a:r>
            <a:r>
              <a:rPr lang="ru-RU" sz="1200" dirty="0"/>
              <a:t>. Алгоритм </a:t>
            </a:r>
            <a:r>
              <a:rPr lang="ru-RU" sz="1200" dirty="0" err="1"/>
              <a:t>келесідей</a:t>
            </a:r>
            <a:r>
              <a:rPr lang="ru-RU" sz="1200" dirty="0"/>
              <a:t> </a:t>
            </a:r>
            <a:r>
              <a:rPr lang="ru-RU" sz="1200" dirty="0" err="1"/>
              <a:t>жұмыс</a:t>
            </a:r>
            <a:r>
              <a:rPr lang="ru-RU" sz="1200" dirty="0"/>
              <a:t> </a:t>
            </a:r>
            <a:r>
              <a:rPr lang="ru-RU" sz="1200" dirty="0" err="1"/>
              <a:t>істейді</a:t>
            </a:r>
            <a:r>
              <a:rPr lang="ru-RU" sz="1200" dirty="0"/>
              <a:t>: </a:t>
            </a:r>
            <a:r>
              <a:rPr lang="ru-RU" sz="1200" dirty="0" err="1"/>
              <a:t>виртуалды</a:t>
            </a:r>
            <a:r>
              <a:rPr lang="ru-RU" sz="1200" dirty="0"/>
              <a:t> </a:t>
            </a:r>
            <a:r>
              <a:rPr lang="ru-RU" sz="1200" dirty="0" err="1"/>
              <a:t>мекенжайдағы</a:t>
            </a:r>
            <a:r>
              <a:rPr lang="ru-RU" sz="1200" dirty="0"/>
              <a:t> </a:t>
            </a:r>
            <a:r>
              <a:rPr lang="ru-RU" sz="1200" dirty="0" err="1"/>
              <a:t>виртуалды</a:t>
            </a:r>
            <a:r>
              <a:rPr lang="ru-RU" sz="1200" dirty="0"/>
              <a:t> бет </a:t>
            </a:r>
            <a:r>
              <a:rPr lang="ru-RU" sz="1200" dirty="0" err="1"/>
              <a:t>нөмірі</a:t>
            </a:r>
            <a:r>
              <a:rPr lang="ru-RU" sz="1200" dirty="0"/>
              <a:t> хэш </a:t>
            </a:r>
            <a:r>
              <a:rPr lang="ru-RU" sz="1200" dirty="0" err="1"/>
              <a:t>кестесіне</a:t>
            </a:r>
            <a:r>
              <a:rPr lang="ru-RU" sz="1200" dirty="0"/>
              <a:t> </a:t>
            </a:r>
            <a:r>
              <a:rPr lang="ru-RU" sz="1200" dirty="0" err="1"/>
              <a:t>хэштеледі</a:t>
            </a:r>
            <a:r>
              <a:rPr lang="ru-RU" sz="1200" dirty="0"/>
              <a:t>. </a:t>
            </a:r>
            <a:r>
              <a:rPr lang="ru-RU" sz="1200" dirty="0" err="1"/>
              <a:t>Виртуалды</a:t>
            </a:r>
            <a:r>
              <a:rPr lang="ru-RU" sz="1200" dirty="0"/>
              <a:t> бет </a:t>
            </a:r>
            <a:r>
              <a:rPr lang="ru-RU" sz="1200" dirty="0" err="1"/>
              <a:t>нөмірі</a:t>
            </a:r>
            <a:r>
              <a:rPr lang="ru-RU" sz="1200" dirty="0"/>
              <a:t> </a:t>
            </a:r>
            <a:r>
              <a:rPr lang="ru-RU" sz="1200" dirty="0" err="1"/>
              <a:t>байланыстырылған</a:t>
            </a:r>
            <a:r>
              <a:rPr lang="ru-RU" sz="1200" dirty="0"/>
              <a:t> </a:t>
            </a:r>
            <a:r>
              <a:rPr lang="ru-RU" sz="1200" dirty="0" err="1"/>
              <a:t>тізімдегі</a:t>
            </a:r>
            <a:r>
              <a:rPr lang="ru-RU" sz="1200" dirty="0"/>
              <a:t> </a:t>
            </a:r>
            <a:r>
              <a:rPr lang="ru-RU" sz="1200" dirty="0" err="1"/>
              <a:t>бірінші</a:t>
            </a:r>
            <a:r>
              <a:rPr lang="ru-RU" sz="1200" dirty="0"/>
              <a:t> </a:t>
            </a:r>
            <a:r>
              <a:rPr lang="ru-RU" sz="1200" dirty="0" err="1"/>
              <a:t>элементтегі</a:t>
            </a:r>
            <a:r>
              <a:rPr lang="ru-RU" sz="1200" dirty="0"/>
              <a:t> 1-өріспен </a:t>
            </a:r>
            <a:r>
              <a:rPr lang="ru-RU" sz="1200" dirty="0" err="1"/>
              <a:t>салыстырылады</a:t>
            </a:r>
            <a:r>
              <a:rPr lang="ru-RU" sz="1200" dirty="0"/>
              <a:t>. </a:t>
            </a:r>
            <a:r>
              <a:rPr lang="ru-RU" sz="1200" dirty="0" err="1"/>
              <a:t>Егер</a:t>
            </a:r>
            <a:r>
              <a:rPr lang="ru-RU" sz="1200" dirty="0"/>
              <a:t> </a:t>
            </a:r>
            <a:r>
              <a:rPr lang="ru-RU" sz="1200" dirty="0" err="1"/>
              <a:t>сәйкестік</a:t>
            </a:r>
            <a:r>
              <a:rPr lang="ru-RU" sz="1200" dirty="0"/>
              <a:t> </a:t>
            </a:r>
            <a:r>
              <a:rPr lang="ru-RU" sz="1200" dirty="0" err="1"/>
              <a:t>болса</a:t>
            </a:r>
            <a:r>
              <a:rPr lang="ru-RU" sz="1200" dirty="0"/>
              <a:t>, </a:t>
            </a:r>
            <a:r>
              <a:rPr lang="ru-RU" sz="1200" dirty="0" err="1"/>
              <a:t>қажетті</a:t>
            </a:r>
            <a:r>
              <a:rPr lang="ru-RU" sz="1200" dirty="0"/>
              <a:t> </a:t>
            </a:r>
            <a:r>
              <a:rPr lang="ru-RU" sz="1200" dirty="0" err="1"/>
              <a:t>физикалық</a:t>
            </a:r>
            <a:r>
              <a:rPr lang="ru-RU" sz="1200" dirty="0"/>
              <a:t> </a:t>
            </a:r>
            <a:r>
              <a:rPr lang="ru-RU" sz="1200" dirty="0" err="1"/>
              <a:t>мекенжайды</a:t>
            </a:r>
            <a:r>
              <a:rPr lang="ru-RU" sz="1200" dirty="0"/>
              <a:t> </a:t>
            </a:r>
            <a:r>
              <a:rPr lang="ru-RU" sz="1200" dirty="0" err="1"/>
              <a:t>қалыптастыру</a:t>
            </a:r>
            <a:r>
              <a:rPr lang="ru-RU" sz="1200" dirty="0"/>
              <a:t> </a:t>
            </a:r>
            <a:r>
              <a:rPr lang="ru-RU" sz="1200" dirty="0" err="1"/>
              <a:t>үшін</a:t>
            </a:r>
            <a:r>
              <a:rPr lang="ru-RU" sz="1200" dirty="0"/>
              <a:t> </a:t>
            </a:r>
            <a:r>
              <a:rPr lang="ru-RU" sz="1200" dirty="0" err="1"/>
              <a:t>сәйкес</a:t>
            </a:r>
            <a:r>
              <a:rPr lang="ru-RU" sz="1200" dirty="0"/>
              <a:t> бет </a:t>
            </a:r>
            <a:r>
              <a:rPr lang="ru-RU" sz="1200" dirty="0" err="1"/>
              <a:t>жақтауы</a:t>
            </a:r>
            <a:r>
              <a:rPr lang="ru-RU" sz="1200" dirty="0"/>
              <a:t> (2-өріс) </a:t>
            </a:r>
            <a:r>
              <a:rPr lang="ru-RU" sz="1200" dirty="0" err="1"/>
              <a:t>пайдаланылады</a:t>
            </a:r>
            <a:r>
              <a:rPr lang="ru-RU" sz="1200" dirty="0"/>
              <a:t>. </a:t>
            </a:r>
            <a:r>
              <a:rPr lang="ru-RU" sz="1200" dirty="0" err="1"/>
              <a:t>Егер</a:t>
            </a:r>
            <a:r>
              <a:rPr lang="ru-RU" sz="1200" dirty="0"/>
              <a:t> </a:t>
            </a:r>
            <a:r>
              <a:rPr lang="ru-RU" sz="1200" dirty="0" err="1"/>
              <a:t>сәйкестік</a:t>
            </a:r>
            <a:r>
              <a:rPr lang="ru-RU" sz="1200" dirty="0"/>
              <a:t> </a:t>
            </a:r>
            <a:r>
              <a:rPr lang="ru-RU" sz="1200" dirty="0" err="1"/>
              <a:t>болмаса</a:t>
            </a:r>
            <a:r>
              <a:rPr lang="ru-RU" sz="1200" dirty="0"/>
              <a:t>, </a:t>
            </a:r>
            <a:r>
              <a:rPr lang="ru-RU" sz="1200" dirty="0" err="1"/>
              <a:t>байланыстырылған</a:t>
            </a:r>
            <a:r>
              <a:rPr lang="ru-RU" sz="1200" dirty="0"/>
              <a:t> </a:t>
            </a:r>
            <a:r>
              <a:rPr lang="ru-RU" sz="1200" dirty="0" err="1"/>
              <a:t>тізімдегі</a:t>
            </a:r>
            <a:r>
              <a:rPr lang="ru-RU" sz="1200" dirty="0"/>
              <a:t> </a:t>
            </a:r>
            <a:r>
              <a:rPr lang="ru-RU" sz="1200" dirty="0" err="1"/>
              <a:t>келесі</a:t>
            </a:r>
            <a:r>
              <a:rPr lang="ru-RU" sz="1200" dirty="0"/>
              <a:t> </a:t>
            </a:r>
            <a:r>
              <a:rPr lang="ru-RU" sz="1200" dirty="0" err="1"/>
              <a:t>жазбалар</a:t>
            </a:r>
            <a:r>
              <a:rPr lang="ru-RU" sz="1200" dirty="0"/>
              <a:t> </a:t>
            </a:r>
            <a:r>
              <a:rPr lang="ru-RU" sz="1200" dirty="0" err="1"/>
              <a:t>сәйкес</a:t>
            </a:r>
            <a:r>
              <a:rPr lang="ru-RU" sz="1200" dirty="0"/>
              <a:t> </a:t>
            </a:r>
            <a:r>
              <a:rPr lang="ru-RU" sz="1200" dirty="0" err="1"/>
              <a:t>келетін</a:t>
            </a:r>
            <a:r>
              <a:rPr lang="ru-RU" sz="1200" dirty="0"/>
              <a:t> </a:t>
            </a:r>
            <a:r>
              <a:rPr lang="ru-RU" sz="1200" dirty="0" err="1"/>
              <a:t>виртуалды</a:t>
            </a:r>
            <a:r>
              <a:rPr lang="ru-RU" sz="1200" dirty="0"/>
              <a:t> бет </a:t>
            </a:r>
            <a:r>
              <a:rPr lang="ru-RU" sz="1200" dirty="0" err="1"/>
              <a:t>нөмірін</a:t>
            </a:r>
            <a:r>
              <a:rPr lang="ru-RU" sz="1200" dirty="0"/>
              <a:t> </a:t>
            </a:r>
            <a:r>
              <a:rPr lang="ru-RU" sz="1200" dirty="0" err="1"/>
              <a:t>іздейді</a:t>
            </a:r>
            <a:r>
              <a:rPr lang="ru-RU" sz="1200" dirty="0"/>
              <a:t>. </a:t>
            </a:r>
            <a:r>
              <a:rPr lang="ru-RU" sz="1200" dirty="0" err="1"/>
              <a:t>Бұл</a:t>
            </a:r>
            <a:r>
              <a:rPr lang="ru-RU" sz="1200" dirty="0"/>
              <a:t> схема 9.17-Суретте </a:t>
            </a:r>
            <a:r>
              <a:rPr lang="ru-RU" sz="1200" dirty="0" err="1"/>
              <a:t>көрсетілген</a:t>
            </a:r>
            <a:endParaRPr lang="en-US" sz="1200" dirty="0"/>
          </a:p>
          <a:p>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38</a:t>
            </a:fld>
            <a:endParaRPr lang="en-US"/>
          </a:p>
        </p:txBody>
      </p:sp>
    </p:spTree>
    <p:extLst>
      <p:ext uri="{BB962C8B-B14F-4D97-AF65-F5344CB8AC3E}">
        <p14:creationId xmlns:p14="http://schemas.microsoft.com/office/powerpoint/2010/main" val="3650407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 </a:t>
            </a:r>
            <a:r>
              <a:rPr lang="ru-RU" dirty="0" err="1"/>
              <a:t>Егер</a:t>
            </a:r>
            <a:r>
              <a:rPr lang="ru-RU" dirty="0"/>
              <a:t> </a:t>
            </a:r>
            <a:r>
              <a:rPr lang="ru-RU" dirty="0" err="1"/>
              <a:t>деректер</a:t>
            </a:r>
            <a:r>
              <a:rPr lang="ru-RU" dirty="0"/>
              <a:t> </a:t>
            </a:r>
            <a:r>
              <a:rPr lang="ru-RU" dirty="0" err="1"/>
              <a:t>жадта</a:t>
            </a:r>
            <a:r>
              <a:rPr lang="ru-RU" dirty="0"/>
              <a:t> </a:t>
            </a:r>
            <a:r>
              <a:rPr lang="ru-RU" dirty="0" err="1"/>
              <a:t>болмаса</a:t>
            </a:r>
            <a:r>
              <a:rPr lang="ru-RU" dirty="0"/>
              <a:t>, </a:t>
            </a:r>
            <a:r>
              <a:rPr lang="ru-RU" dirty="0" err="1"/>
              <a:t>оларда</a:t>
            </a:r>
            <a:r>
              <a:rPr lang="ru-RU" dirty="0"/>
              <a:t> </a:t>
            </a:r>
            <a:r>
              <a:rPr lang="ru-RU" dirty="0" err="1"/>
              <a:t>орталық</a:t>
            </a:r>
            <a:r>
              <a:rPr lang="ru-RU" dirty="0"/>
              <a:t> процессор </a:t>
            </a:r>
            <a:r>
              <a:rPr lang="ru-RU" dirty="0" err="1"/>
              <a:t>жұмыс</a:t>
            </a:r>
            <a:r>
              <a:rPr lang="ru-RU" dirty="0"/>
              <a:t> </a:t>
            </a:r>
            <a:r>
              <a:rPr lang="ru-RU" dirty="0" err="1"/>
              <a:t>істеуі</a:t>
            </a:r>
            <a:r>
              <a:rPr lang="ru-RU" dirty="0"/>
              <a:t> </a:t>
            </a:r>
            <a:r>
              <a:rPr lang="ru-RU" dirty="0" err="1"/>
              <a:t>үшін</a:t>
            </a:r>
            <a:r>
              <a:rPr lang="ru-RU" dirty="0"/>
              <a:t> </a:t>
            </a:r>
            <a:r>
              <a:rPr lang="ru-RU" dirty="0" err="1"/>
              <a:t>оларды</a:t>
            </a:r>
            <a:r>
              <a:rPr lang="ru-RU" dirty="0"/>
              <a:t> </a:t>
            </a:r>
            <a:r>
              <a:rPr lang="ru-RU" dirty="0" err="1"/>
              <a:t>сол</a:t>
            </a:r>
            <a:r>
              <a:rPr lang="ru-RU" dirty="0"/>
              <a:t> </a:t>
            </a:r>
            <a:r>
              <a:rPr lang="ru-RU" dirty="0" err="1"/>
              <a:t>жерге</a:t>
            </a:r>
            <a:r>
              <a:rPr lang="ru-RU" dirty="0"/>
              <a:t> </a:t>
            </a:r>
            <a:r>
              <a:rPr lang="ru-RU" dirty="0" err="1"/>
              <a:t>жылжыту</a:t>
            </a:r>
            <a:r>
              <a:rPr lang="ru-RU" dirty="0"/>
              <a:t> керек. </a:t>
            </a:r>
            <a:r>
              <a:rPr lang="ru-RU" dirty="0" err="1"/>
              <a:t>Әрбір</a:t>
            </a:r>
            <a:r>
              <a:rPr lang="ru-RU" dirty="0"/>
              <a:t> процессор </a:t>
            </a:r>
            <a:r>
              <a:rPr lang="ru-RU" dirty="0" err="1"/>
              <a:t>өзегіне</a:t>
            </a:r>
            <a:r>
              <a:rPr lang="ru-RU" dirty="0"/>
              <a:t> </a:t>
            </a:r>
            <a:r>
              <a:rPr lang="ru-RU" dirty="0" err="1"/>
              <a:t>орнатылған</a:t>
            </a:r>
            <a:r>
              <a:rPr lang="ru-RU" dirty="0"/>
              <a:t> </a:t>
            </a:r>
            <a:r>
              <a:rPr lang="ru-RU" dirty="0" err="1"/>
              <a:t>регистрлерге</a:t>
            </a:r>
            <a:r>
              <a:rPr lang="ru-RU" dirty="0"/>
              <a:t> </a:t>
            </a:r>
            <a:r>
              <a:rPr lang="ru-RU" dirty="0" err="1"/>
              <a:t>әдетте</a:t>
            </a:r>
            <a:r>
              <a:rPr lang="ru-RU" dirty="0"/>
              <a:t> </a:t>
            </a:r>
            <a:r>
              <a:rPr lang="ru-RU" dirty="0" err="1"/>
              <a:t>процессордың</a:t>
            </a:r>
            <a:r>
              <a:rPr lang="ru-RU" dirty="0"/>
              <a:t> </a:t>
            </a:r>
            <a:r>
              <a:rPr lang="ru-RU" dirty="0" err="1"/>
              <a:t>сағатының</a:t>
            </a:r>
            <a:r>
              <a:rPr lang="ru-RU" dirty="0"/>
              <a:t> </a:t>
            </a:r>
            <a:r>
              <a:rPr lang="ru-RU" dirty="0" err="1"/>
              <a:t>бір</a:t>
            </a:r>
            <a:r>
              <a:rPr lang="ru-RU" dirty="0"/>
              <a:t> </a:t>
            </a:r>
            <a:r>
              <a:rPr lang="ru-RU" dirty="0" err="1"/>
              <a:t>циклі</a:t>
            </a:r>
            <a:r>
              <a:rPr lang="ru-RU" dirty="0"/>
              <a:t> </a:t>
            </a:r>
            <a:r>
              <a:rPr lang="ru-RU" dirty="0" err="1"/>
              <a:t>ішінде</a:t>
            </a:r>
            <a:r>
              <a:rPr lang="ru-RU" dirty="0"/>
              <a:t> </a:t>
            </a:r>
            <a:r>
              <a:rPr lang="ru-RU" dirty="0" err="1"/>
              <a:t>қол</a:t>
            </a:r>
            <a:r>
              <a:rPr lang="ru-RU" dirty="0"/>
              <a:t> </a:t>
            </a:r>
            <a:r>
              <a:rPr lang="ru-RU" dirty="0" err="1"/>
              <a:t>жеткізуге</a:t>
            </a:r>
            <a:r>
              <a:rPr lang="ru-RU" dirty="0"/>
              <a:t> </a:t>
            </a:r>
            <a:r>
              <a:rPr lang="ru-RU" dirty="0" err="1"/>
              <a:t>болады</a:t>
            </a:r>
            <a:r>
              <a:rPr lang="ru-RU" dirty="0"/>
              <a:t>. </a:t>
            </a:r>
            <a:r>
              <a:rPr lang="ru-RU" dirty="0" err="1"/>
              <a:t>Кейбір</a:t>
            </a:r>
            <a:r>
              <a:rPr lang="ru-RU" dirty="0"/>
              <a:t> </a:t>
            </a:r>
            <a:r>
              <a:rPr lang="ru-RU" dirty="0" err="1"/>
              <a:t>процессордың</a:t>
            </a:r>
            <a:r>
              <a:rPr lang="ru-RU" dirty="0"/>
              <a:t> </a:t>
            </a:r>
            <a:r>
              <a:rPr lang="ru-RU" dirty="0" err="1"/>
              <a:t>өзектері</a:t>
            </a:r>
            <a:r>
              <a:rPr lang="ru-RU" dirty="0"/>
              <a:t> </a:t>
            </a:r>
            <a:r>
              <a:rPr lang="ru-RU" dirty="0" err="1"/>
              <a:t>нұсқауларды</a:t>
            </a:r>
            <a:r>
              <a:rPr lang="ru-RU" dirty="0"/>
              <a:t> </a:t>
            </a:r>
            <a:r>
              <a:rPr lang="ru-RU" dirty="0" err="1"/>
              <a:t>декодтауды</a:t>
            </a:r>
            <a:r>
              <a:rPr lang="ru-RU" dirty="0"/>
              <a:t> </a:t>
            </a:r>
            <a:r>
              <a:rPr lang="ru-RU" dirty="0" err="1"/>
              <a:t>және</a:t>
            </a:r>
            <a:r>
              <a:rPr lang="ru-RU" dirty="0"/>
              <a:t> регистр </a:t>
            </a:r>
            <a:r>
              <a:rPr lang="ru-RU" dirty="0" err="1"/>
              <a:t>мазмұны</a:t>
            </a:r>
            <a:r>
              <a:rPr lang="ru-RU" dirty="0"/>
              <a:t> </a:t>
            </a:r>
            <a:r>
              <a:rPr lang="ru-RU" dirty="0" err="1"/>
              <a:t>бойынша</a:t>
            </a:r>
            <a:r>
              <a:rPr lang="ru-RU" dirty="0"/>
              <a:t> </a:t>
            </a:r>
            <a:r>
              <a:rPr lang="ru-RU" dirty="0" err="1"/>
              <a:t>қарапайым</a:t>
            </a:r>
            <a:r>
              <a:rPr lang="ru-RU" dirty="0"/>
              <a:t> </a:t>
            </a:r>
            <a:r>
              <a:rPr lang="ru-RU" dirty="0" err="1"/>
              <a:t>операцияларды</a:t>
            </a:r>
            <a:r>
              <a:rPr lang="ru-RU" dirty="0"/>
              <a:t> </a:t>
            </a:r>
            <a:r>
              <a:rPr lang="ru-RU" dirty="0" err="1"/>
              <a:t>сағат</a:t>
            </a:r>
            <a:r>
              <a:rPr lang="ru-RU" dirty="0"/>
              <a:t> </a:t>
            </a:r>
            <a:r>
              <a:rPr lang="ru-RU" dirty="0" err="1"/>
              <a:t>белгісіне</a:t>
            </a:r>
            <a:r>
              <a:rPr lang="ru-RU" dirty="0"/>
              <a:t> </a:t>
            </a:r>
            <a:r>
              <a:rPr lang="ru-RU" dirty="0" err="1"/>
              <a:t>бір</a:t>
            </a:r>
            <a:r>
              <a:rPr lang="ru-RU" dirty="0"/>
              <a:t> </a:t>
            </a:r>
            <a:r>
              <a:rPr lang="ru-RU" dirty="0" err="1"/>
              <a:t>немесе</a:t>
            </a:r>
            <a:r>
              <a:rPr lang="ru-RU" dirty="0"/>
              <a:t> </a:t>
            </a:r>
            <a:r>
              <a:rPr lang="ru-RU" dirty="0" err="1"/>
              <a:t>бірнеше</a:t>
            </a:r>
            <a:r>
              <a:rPr lang="ru-RU" dirty="0"/>
              <a:t> операция </a:t>
            </a:r>
            <a:r>
              <a:rPr lang="ru-RU" dirty="0" err="1"/>
              <a:t>жылдамдығымен</a:t>
            </a:r>
            <a:r>
              <a:rPr lang="ru-RU" dirty="0"/>
              <a:t> </a:t>
            </a:r>
            <a:r>
              <a:rPr lang="ru-RU" dirty="0" err="1"/>
              <a:t>орындай</a:t>
            </a:r>
            <a:r>
              <a:rPr lang="ru-RU" dirty="0"/>
              <a:t> </a:t>
            </a:r>
            <a:r>
              <a:rPr lang="ru-RU" dirty="0" err="1"/>
              <a:t>алады</a:t>
            </a:r>
            <a:r>
              <a:rPr lang="ru-RU" dirty="0"/>
              <a:t>. Жад </a:t>
            </a:r>
            <a:r>
              <a:rPr lang="ru-RU" dirty="0" err="1"/>
              <a:t>шинасында</a:t>
            </a:r>
            <a:r>
              <a:rPr lang="ru-RU" dirty="0"/>
              <a:t> транзакция </a:t>
            </a:r>
            <a:r>
              <a:rPr lang="ru-RU" dirty="0" err="1"/>
              <a:t>арқылы</a:t>
            </a:r>
            <a:r>
              <a:rPr lang="ru-RU" dirty="0"/>
              <a:t> </a:t>
            </a:r>
            <a:r>
              <a:rPr lang="ru-RU" dirty="0" err="1"/>
              <a:t>қол</a:t>
            </a:r>
            <a:r>
              <a:rPr lang="ru-RU" dirty="0"/>
              <a:t> </a:t>
            </a:r>
            <a:r>
              <a:rPr lang="ru-RU" dirty="0" err="1"/>
              <a:t>жеткізілетін</a:t>
            </a:r>
            <a:r>
              <a:rPr lang="ru-RU" dirty="0"/>
              <a:t> </a:t>
            </a:r>
            <a:r>
              <a:rPr lang="ru-RU" dirty="0" err="1"/>
              <a:t>негізгі</a:t>
            </a:r>
            <a:r>
              <a:rPr lang="ru-RU" dirty="0"/>
              <a:t> жад </a:t>
            </a:r>
            <a:r>
              <a:rPr lang="ru-RU" dirty="0" err="1"/>
              <a:t>туралы</a:t>
            </a:r>
            <a:r>
              <a:rPr lang="ru-RU" dirty="0"/>
              <a:t> да </a:t>
            </a:r>
            <a:r>
              <a:rPr lang="ru-RU" dirty="0" err="1"/>
              <a:t>дәл</a:t>
            </a:r>
            <a:r>
              <a:rPr lang="ru-RU" dirty="0"/>
              <a:t> </a:t>
            </a:r>
            <a:r>
              <a:rPr lang="ru-RU" dirty="0" err="1"/>
              <a:t>солай</a:t>
            </a:r>
            <a:r>
              <a:rPr lang="ru-RU" dirty="0"/>
              <a:t> </a:t>
            </a:r>
            <a:r>
              <a:rPr lang="ru-RU" dirty="0" err="1"/>
              <a:t>айту</a:t>
            </a:r>
            <a:r>
              <a:rPr lang="ru-RU" dirty="0"/>
              <a:t> </a:t>
            </a:r>
            <a:r>
              <a:rPr lang="ru-RU" dirty="0" err="1"/>
              <a:t>мүмкін</a:t>
            </a:r>
            <a:r>
              <a:rPr lang="ru-RU" dirty="0"/>
              <a:t> </a:t>
            </a:r>
            <a:r>
              <a:rPr lang="ru-RU" dirty="0" err="1"/>
              <a:t>емес</a:t>
            </a:r>
            <a:r>
              <a:rPr lang="ru-RU" dirty="0"/>
              <a:t>. </a:t>
            </a:r>
            <a:r>
              <a:rPr lang="ru-RU" dirty="0" err="1"/>
              <a:t>Жадқа</a:t>
            </a:r>
            <a:r>
              <a:rPr lang="ru-RU" dirty="0"/>
              <a:t> </a:t>
            </a:r>
            <a:r>
              <a:rPr lang="ru-RU" dirty="0" err="1"/>
              <a:t>кіруді</a:t>
            </a:r>
            <a:r>
              <a:rPr lang="ru-RU" dirty="0"/>
              <a:t> </a:t>
            </a:r>
            <a:r>
              <a:rPr lang="ru-RU" dirty="0" err="1"/>
              <a:t>аяқтау</a:t>
            </a:r>
            <a:r>
              <a:rPr lang="ru-RU" dirty="0"/>
              <a:t> процессор </a:t>
            </a:r>
            <a:r>
              <a:rPr lang="ru-RU" dirty="0" err="1"/>
              <a:t>сағатының</a:t>
            </a:r>
            <a:r>
              <a:rPr lang="ru-RU" dirty="0"/>
              <a:t> </a:t>
            </a:r>
            <a:r>
              <a:rPr lang="ru-RU" dirty="0" err="1"/>
              <a:t>көптеген</a:t>
            </a:r>
            <a:r>
              <a:rPr lang="ru-RU" dirty="0"/>
              <a:t> </a:t>
            </a:r>
            <a:r>
              <a:rPr lang="ru-RU" dirty="0" err="1"/>
              <a:t>циклдерін</a:t>
            </a:r>
            <a:r>
              <a:rPr lang="ru-RU" dirty="0"/>
              <a:t> </a:t>
            </a:r>
            <a:r>
              <a:rPr lang="ru-RU" dirty="0" err="1"/>
              <a:t>алуы</a:t>
            </a:r>
            <a:r>
              <a:rPr lang="ru-RU" dirty="0"/>
              <a:t> </a:t>
            </a:r>
            <a:r>
              <a:rPr lang="ru-RU" dirty="0" err="1"/>
              <a:t>мүмкін</a:t>
            </a:r>
            <a:r>
              <a:rPr lang="ru-RU" dirty="0"/>
              <a:t>. </a:t>
            </a:r>
            <a:r>
              <a:rPr lang="ru-RU" dirty="0" err="1"/>
              <a:t>Мұндай</a:t>
            </a:r>
            <a:r>
              <a:rPr lang="ru-RU" dirty="0"/>
              <a:t> </a:t>
            </a:r>
            <a:r>
              <a:rPr lang="ru-RU" dirty="0" err="1"/>
              <a:t>жағдайларда</a:t>
            </a:r>
            <a:r>
              <a:rPr lang="ru-RU" dirty="0"/>
              <a:t> процессор </a:t>
            </a:r>
            <a:r>
              <a:rPr lang="ru-RU" dirty="0" err="1"/>
              <a:t>әдетте</a:t>
            </a:r>
            <a:r>
              <a:rPr lang="ru-RU" dirty="0"/>
              <a:t> </a:t>
            </a:r>
            <a:r>
              <a:rPr lang="ru-RU" dirty="0" err="1"/>
              <a:t>тоқтап</a:t>
            </a:r>
            <a:r>
              <a:rPr lang="ru-RU" dirty="0"/>
              <a:t> </a:t>
            </a:r>
            <a:r>
              <a:rPr lang="ru-RU" dirty="0" err="1"/>
              <a:t>тұруы</a:t>
            </a:r>
            <a:r>
              <a:rPr lang="ru-RU" dirty="0"/>
              <a:t> керек, </a:t>
            </a:r>
            <a:r>
              <a:rPr lang="ru-RU" dirty="0" err="1"/>
              <a:t>өйткені</a:t>
            </a:r>
            <a:r>
              <a:rPr lang="ru-RU" dirty="0"/>
              <a:t> </a:t>
            </a:r>
            <a:r>
              <a:rPr lang="ru-RU" dirty="0" err="1"/>
              <a:t>оның</a:t>
            </a:r>
            <a:r>
              <a:rPr lang="ru-RU" dirty="0"/>
              <a:t> </a:t>
            </a:r>
            <a:r>
              <a:rPr lang="ru-RU" dirty="0" err="1"/>
              <a:t>орындалып</a:t>
            </a:r>
            <a:r>
              <a:rPr lang="ru-RU" dirty="0"/>
              <a:t> </a:t>
            </a:r>
            <a:r>
              <a:rPr lang="ru-RU" dirty="0" err="1"/>
              <a:t>жатқан</a:t>
            </a:r>
            <a:r>
              <a:rPr lang="ru-RU" dirty="0"/>
              <a:t> </a:t>
            </a:r>
            <a:r>
              <a:rPr lang="ru-RU" dirty="0" err="1"/>
              <a:t>нұсқауды</a:t>
            </a:r>
            <a:r>
              <a:rPr lang="ru-RU" dirty="0"/>
              <a:t> </a:t>
            </a:r>
            <a:r>
              <a:rPr lang="ru-RU" dirty="0" err="1"/>
              <a:t>аяқтау</a:t>
            </a:r>
            <a:r>
              <a:rPr lang="ru-RU" dirty="0"/>
              <a:t> </a:t>
            </a:r>
            <a:r>
              <a:rPr lang="ru-RU" dirty="0" err="1"/>
              <a:t>үшін</a:t>
            </a:r>
            <a:r>
              <a:rPr lang="ru-RU" dirty="0"/>
              <a:t> </a:t>
            </a:r>
            <a:r>
              <a:rPr lang="ru-RU" dirty="0" err="1"/>
              <a:t>қажетті</a:t>
            </a:r>
            <a:r>
              <a:rPr lang="ru-RU" dirty="0"/>
              <a:t> </a:t>
            </a:r>
            <a:r>
              <a:rPr lang="ru-RU" dirty="0" err="1"/>
              <a:t>деректері</a:t>
            </a:r>
            <a:r>
              <a:rPr lang="ru-RU" dirty="0"/>
              <a:t> </a:t>
            </a:r>
            <a:r>
              <a:rPr lang="ru-RU" dirty="0" err="1"/>
              <a:t>жоқ</a:t>
            </a:r>
            <a:r>
              <a:rPr lang="ru-RU" dirty="0"/>
              <a:t>.</a:t>
            </a:r>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3</a:t>
            </a:fld>
            <a:endParaRPr lang="en-US"/>
          </a:p>
        </p:txBody>
      </p:sp>
    </p:spTree>
    <p:extLst>
      <p:ext uri="{BB962C8B-B14F-4D97-AF65-F5344CB8AC3E}">
        <p14:creationId xmlns:p14="http://schemas.microsoft.com/office/powerpoint/2010/main" val="1218843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dirty="0" err="1"/>
              <a:t>Алдымен</a:t>
            </a:r>
            <a:r>
              <a:rPr lang="ru-RU" sz="1200" dirty="0"/>
              <a:t> </a:t>
            </a:r>
            <a:r>
              <a:rPr lang="ru-RU" sz="1200" dirty="0" err="1"/>
              <a:t>біз</a:t>
            </a:r>
            <a:r>
              <a:rPr lang="ru-RU" sz="1200" dirty="0"/>
              <a:t> </a:t>
            </a:r>
            <a:r>
              <a:rPr lang="ru-RU" sz="1200" dirty="0" err="1"/>
              <a:t>әр</a:t>
            </a:r>
            <a:r>
              <a:rPr lang="ru-RU" sz="1200" dirty="0"/>
              <a:t> </a:t>
            </a:r>
            <a:r>
              <a:rPr lang="ru-RU" sz="1200" dirty="0" err="1"/>
              <a:t>процестің</a:t>
            </a:r>
            <a:r>
              <a:rPr lang="ru-RU" sz="1200" dirty="0"/>
              <a:t> </a:t>
            </a:r>
            <a:r>
              <a:rPr lang="ru-RU" sz="1200" dirty="0" err="1"/>
              <a:t>жеке</a:t>
            </a:r>
            <a:r>
              <a:rPr lang="ru-RU" sz="1200" dirty="0"/>
              <a:t> жад </a:t>
            </a:r>
            <a:r>
              <a:rPr lang="ru-RU" sz="1200" dirty="0" err="1"/>
              <a:t>кеңістігі</a:t>
            </a:r>
            <a:r>
              <a:rPr lang="ru-RU" sz="1200" dirty="0"/>
              <a:t> бар </a:t>
            </a:r>
            <a:r>
              <a:rPr lang="ru-RU" sz="1200" dirty="0" err="1"/>
              <a:t>екеніне</a:t>
            </a:r>
            <a:r>
              <a:rPr lang="ru-RU" sz="1200" dirty="0"/>
              <a:t> </a:t>
            </a:r>
            <a:r>
              <a:rPr lang="ru-RU" sz="1200" dirty="0" err="1"/>
              <a:t>көз</a:t>
            </a:r>
            <a:r>
              <a:rPr lang="ru-RU" sz="1200" dirty="0"/>
              <a:t> </a:t>
            </a:r>
            <a:r>
              <a:rPr lang="ru-RU" sz="1200" dirty="0" err="1"/>
              <a:t>жеткізуіміз</a:t>
            </a:r>
            <a:r>
              <a:rPr lang="ru-RU" sz="1200" dirty="0"/>
              <a:t> керек. </a:t>
            </a:r>
            <a:r>
              <a:rPr lang="ru-RU" sz="1200" dirty="0" err="1"/>
              <a:t>Процесске</a:t>
            </a:r>
            <a:r>
              <a:rPr lang="ru-RU" sz="1200" dirty="0"/>
              <a:t> </a:t>
            </a:r>
            <a:r>
              <a:rPr lang="ru-RU" sz="1200" dirty="0" err="1"/>
              <a:t>бөлінген</a:t>
            </a:r>
            <a:r>
              <a:rPr lang="ru-RU" sz="1200" dirty="0"/>
              <a:t> жад </a:t>
            </a:r>
            <a:r>
              <a:rPr lang="ru-RU" sz="1200" dirty="0" err="1"/>
              <a:t>кеңістігі</a:t>
            </a:r>
            <a:r>
              <a:rPr lang="ru-RU" sz="1200" dirty="0"/>
              <a:t> </a:t>
            </a:r>
            <a:r>
              <a:rPr lang="ru-RU" sz="1200" dirty="0" err="1"/>
              <a:t>процестерді</a:t>
            </a:r>
            <a:r>
              <a:rPr lang="ru-RU" sz="1200" dirty="0"/>
              <a:t> </a:t>
            </a:r>
            <a:r>
              <a:rPr lang="ru-RU" sz="1200" dirty="0" err="1"/>
              <a:t>бір-бірінен</a:t>
            </a:r>
            <a:r>
              <a:rPr lang="ru-RU" sz="1200" dirty="0"/>
              <a:t> </a:t>
            </a:r>
            <a:r>
              <a:rPr lang="ru-RU" sz="1200" dirty="0" err="1"/>
              <a:t>қорғайды</a:t>
            </a:r>
            <a:r>
              <a:rPr lang="ru-RU" sz="1200" dirty="0"/>
              <a:t> </a:t>
            </a:r>
            <a:r>
              <a:rPr lang="ru-RU" sz="1200" dirty="0" err="1"/>
              <a:t>және</a:t>
            </a:r>
            <a:r>
              <a:rPr lang="ru-RU" sz="1200" dirty="0"/>
              <a:t> </a:t>
            </a:r>
            <a:r>
              <a:rPr lang="ru-RU" sz="1200" dirty="0" err="1"/>
              <a:t>бір</a:t>
            </a:r>
            <a:r>
              <a:rPr lang="ru-RU" sz="1200" dirty="0"/>
              <a:t> </a:t>
            </a:r>
            <a:r>
              <a:rPr lang="ru-RU" sz="1200" dirty="0" err="1"/>
              <a:t>уақытта</a:t>
            </a:r>
            <a:r>
              <a:rPr lang="ru-RU" sz="1200" dirty="0"/>
              <a:t> </a:t>
            </a:r>
            <a:r>
              <a:rPr lang="ru-RU" sz="1200" dirty="0" err="1"/>
              <a:t>орындау</a:t>
            </a:r>
            <a:r>
              <a:rPr lang="ru-RU" sz="1200" dirty="0"/>
              <a:t> </a:t>
            </a:r>
            <a:r>
              <a:rPr lang="ru-RU" sz="1200" dirty="0" err="1"/>
              <a:t>үшін</a:t>
            </a:r>
            <a:r>
              <a:rPr lang="ru-RU" sz="1200" dirty="0"/>
              <a:t> </a:t>
            </a:r>
            <a:r>
              <a:rPr lang="ru-RU" sz="1200" dirty="0" err="1"/>
              <a:t>жадқа</a:t>
            </a:r>
            <a:r>
              <a:rPr lang="ru-RU" sz="1200" dirty="0"/>
              <a:t> </a:t>
            </a:r>
            <a:r>
              <a:rPr lang="ru-RU" sz="1200" dirty="0" err="1"/>
              <a:t>бірнеше</a:t>
            </a:r>
            <a:r>
              <a:rPr lang="ru-RU" sz="1200" dirty="0"/>
              <a:t> </a:t>
            </a:r>
            <a:r>
              <a:rPr lang="ru-RU" sz="1200" dirty="0" err="1"/>
              <a:t>процестерді</a:t>
            </a:r>
            <a:r>
              <a:rPr lang="ru-RU" sz="1200" dirty="0"/>
              <a:t> </a:t>
            </a:r>
            <a:r>
              <a:rPr lang="ru-RU" sz="1200" dirty="0" err="1"/>
              <a:t>жүктеу</a:t>
            </a:r>
            <a:r>
              <a:rPr lang="ru-RU" sz="1200" dirty="0"/>
              <a:t> </a:t>
            </a:r>
            <a:r>
              <a:rPr lang="ru-RU" sz="1200" dirty="0" err="1"/>
              <a:t>үшін</a:t>
            </a:r>
            <a:r>
              <a:rPr lang="ru-RU" sz="1200" dirty="0"/>
              <a:t> </a:t>
            </a:r>
            <a:r>
              <a:rPr lang="ru-RU" sz="1200" dirty="0" err="1"/>
              <a:t>негіз</a:t>
            </a:r>
            <a:r>
              <a:rPr lang="ru-RU" sz="1200" dirty="0"/>
              <a:t> </a:t>
            </a:r>
            <a:r>
              <a:rPr lang="ru-RU" sz="1200" dirty="0" err="1"/>
              <a:t>болып</a:t>
            </a:r>
            <a:r>
              <a:rPr lang="ru-RU" sz="1200" dirty="0"/>
              <a:t> </a:t>
            </a:r>
            <a:r>
              <a:rPr lang="ru-RU" sz="1200" dirty="0" err="1"/>
              <a:t>табылады</a:t>
            </a:r>
            <a:r>
              <a:rPr lang="ru-RU" sz="1200" dirty="0"/>
              <a:t>. Жад </a:t>
            </a:r>
            <a:r>
              <a:rPr lang="ru-RU" sz="1200" dirty="0" err="1"/>
              <a:t>кеңістігін</a:t>
            </a:r>
            <a:r>
              <a:rPr lang="ru-RU" sz="1200" dirty="0"/>
              <a:t> </a:t>
            </a:r>
            <a:r>
              <a:rPr lang="ru-RU" sz="1200" dirty="0" err="1"/>
              <a:t>бөлу</a:t>
            </a:r>
            <a:r>
              <a:rPr lang="ru-RU" sz="1200" dirty="0"/>
              <a:t> </a:t>
            </a:r>
            <a:r>
              <a:rPr lang="ru-RU" sz="1200" dirty="0" err="1"/>
              <a:t>үшін</a:t>
            </a:r>
            <a:r>
              <a:rPr lang="ru-RU" sz="1200" dirty="0"/>
              <a:t> </a:t>
            </a:r>
            <a:r>
              <a:rPr lang="ru-RU" sz="1200" dirty="0" err="1"/>
              <a:t>бізге</a:t>
            </a:r>
            <a:r>
              <a:rPr lang="ru-RU" sz="1200" dirty="0"/>
              <a:t> процесс </a:t>
            </a:r>
            <a:r>
              <a:rPr lang="ru-RU" sz="1200" dirty="0" err="1"/>
              <a:t>қол</a:t>
            </a:r>
            <a:r>
              <a:rPr lang="ru-RU" sz="1200" dirty="0"/>
              <a:t> </a:t>
            </a:r>
            <a:r>
              <a:rPr lang="ru-RU" sz="1200" dirty="0" err="1"/>
              <a:t>жеткізе</a:t>
            </a:r>
            <a:r>
              <a:rPr lang="ru-RU" sz="1200" dirty="0"/>
              <a:t> </a:t>
            </a:r>
            <a:r>
              <a:rPr lang="ru-RU" sz="1200" dirty="0" err="1"/>
              <a:t>алатын</a:t>
            </a:r>
            <a:r>
              <a:rPr lang="ru-RU" sz="1200" dirty="0"/>
              <a:t> </a:t>
            </a:r>
            <a:r>
              <a:rPr lang="ru-RU" sz="1200" dirty="0" err="1"/>
              <a:t>заңды</a:t>
            </a:r>
            <a:r>
              <a:rPr lang="ru-RU" sz="1200" dirty="0"/>
              <a:t> </a:t>
            </a:r>
            <a:r>
              <a:rPr lang="ru-RU" sz="1200" dirty="0" err="1"/>
              <a:t>мекенжайлардың</a:t>
            </a:r>
            <a:r>
              <a:rPr lang="ru-RU" sz="1200" dirty="0"/>
              <a:t> </a:t>
            </a:r>
            <a:r>
              <a:rPr lang="ru-RU" sz="1200" dirty="0" err="1"/>
              <a:t>ауқымын</a:t>
            </a:r>
            <a:r>
              <a:rPr lang="ru-RU" sz="1200" dirty="0"/>
              <a:t> </a:t>
            </a:r>
            <a:r>
              <a:rPr lang="ru-RU" sz="1200" dirty="0" err="1"/>
              <a:t>анықтау</a:t>
            </a:r>
            <a:r>
              <a:rPr lang="ru-RU" sz="1200" dirty="0"/>
              <a:t> </a:t>
            </a:r>
            <a:r>
              <a:rPr lang="ru-RU" sz="1200" dirty="0" err="1"/>
              <a:t>және</a:t>
            </a:r>
            <a:r>
              <a:rPr lang="ru-RU" sz="1200" dirty="0"/>
              <a:t> </a:t>
            </a:r>
            <a:r>
              <a:rPr lang="ru-RU" sz="1200" dirty="0" err="1"/>
              <a:t>процестің</a:t>
            </a:r>
            <a:r>
              <a:rPr lang="ru-RU" sz="1200" dirty="0"/>
              <a:t> тек осы </a:t>
            </a:r>
            <a:r>
              <a:rPr lang="ru-RU" sz="1200" dirty="0" err="1"/>
              <a:t>заңды</a:t>
            </a:r>
            <a:r>
              <a:rPr lang="ru-RU" sz="1200" dirty="0"/>
              <a:t> </a:t>
            </a:r>
            <a:r>
              <a:rPr lang="ru-RU" sz="1200" dirty="0" err="1"/>
              <a:t>мекенжайларға</a:t>
            </a:r>
            <a:r>
              <a:rPr lang="ru-RU" sz="1200" dirty="0"/>
              <a:t> </a:t>
            </a:r>
            <a:r>
              <a:rPr lang="ru-RU" sz="1200" dirty="0" err="1"/>
              <a:t>қол</a:t>
            </a:r>
            <a:r>
              <a:rPr lang="ru-RU" sz="1200" dirty="0"/>
              <a:t> </a:t>
            </a:r>
            <a:r>
              <a:rPr lang="ru-RU" sz="1200" dirty="0" err="1"/>
              <a:t>жеткізе</a:t>
            </a:r>
            <a:r>
              <a:rPr lang="ru-RU" sz="1200" dirty="0"/>
              <a:t> </a:t>
            </a:r>
            <a:r>
              <a:rPr lang="ru-RU" sz="1200" dirty="0" err="1"/>
              <a:t>алуын</a:t>
            </a:r>
            <a:r>
              <a:rPr lang="ru-RU" sz="1200" dirty="0"/>
              <a:t> </a:t>
            </a:r>
            <a:r>
              <a:rPr lang="ru-RU" sz="1200" dirty="0" err="1"/>
              <a:t>қамтамасыз</a:t>
            </a:r>
            <a:r>
              <a:rPr lang="ru-RU" sz="1200" dirty="0"/>
              <a:t> </a:t>
            </a:r>
            <a:r>
              <a:rPr lang="ru-RU" sz="1200" dirty="0" err="1"/>
              <a:t>ету</a:t>
            </a:r>
            <a:r>
              <a:rPr lang="ru-RU" sz="1200" dirty="0"/>
              <a:t> </a:t>
            </a:r>
            <a:r>
              <a:rPr lang="ru-RU" sz="1200" dirty="0" err="1"/>
              <a:t>мүмкіндігі</a:t>
            </a:r>
            <a:r>
              <a:rPr lang="ru-RU" sz="1200" dirty="0"/>
              <a:t> </a:t>
            </a:r>
            <a:r>
              <a:rPr lang="ru-RU" sz="1200" dirty="0" err="1"/>
              <a:t>қажет</a:t>
            </a:r>
            <a:r>
              <a:rPr lang="ru-RU" sz="1200" dirty="0"/>
              <a:t>. </a:t>
            </a:r>
            <a:r>
              <a:rPr lang="ru-RU" sz="1200" dirty="0" err="1"/>
              <a:t>Біз</a:t>
            </a:r>
            <a:r>
              <a:rPr lang="ru-RU" sz="1200" dirty="0"/>
              <a:t> </a:t>
            </a:r>
            <a:r>
              <a:rPr lang="ru-RU" sz="1200" dirty="0" err="1"/>
              <a:t>бұл</a:t>
            </a:r>
            <a:r>
              <a:rPr lang="ru-RU" sz="1200" dirty="0"/>
              <a:t> </a:t>
            </a:r>
            <a:r>
              <a:rPr lang="ru-RU" sz="1200" dirty="0" err="1"/>
              <a:t>қорғанысты</a:t>
            </a:r>
            <a:r>
              <a:rPr lang="ru-RU" sz="1200" dirty="0"/>
              <a:t> 9.1-Суретте </a:t>
            </a:r>
            <a:r>
              <a:rPr lang="ru-RU" sz="1200" dirty="0" err="1"/>
              <a:t>көрсетілгендей</a:t>
            </a:r>
            <a:r>
              <a:rPr lang="ru-RU" sz="1200" dirty="0"/>
              <a:t> </a:t>
            </a:r>
            <a:r>
              <a:rPr lang="ru-RU" sz="1200" dirty="0" err="1"/>
              <a:t>екі</a:t>
            </a:r>
            <a:r>
              <a:rPr lang="ru-RU" sz="1200" dirty="0"/>
              <a:t> </a:t>
            </a:r>
            <a:r>
              <a:rPr lang="ru-RU" sz="1200" dirty="0" err="1"/>
              <a:t>регистрді</a:t>
            </a:r>
            <a:r>
              <a:rPr lang="ru-RU" sz="1200" dirty="0"/>
              <a:t>, </a:t>
            </a:r>
            <a:r>
              <a:rPr lang="ru-RU" sz="1200" dirty="0" err="1"/>
              <a:t>әдетте</a:t>
            </a:r>
            <a:r>
              <a:rPr lang="ru-RU" sz="1200" dirty="0"/>
              <a:t> </a:t>
            </a:r>
            <a:r>
              <a:rPr lang="ru-RU" sz="1200" dirty="0" err="1"/>
              <a:t>негізді</a:t>
            </a:r>
            <a:r>
              <a:rPr lang="ru-RU" sz="1200" dirty="0"/>
              <a:t> </a:t>
            </a:r>
            <a:r>
              <a:rPr lang="ru-RU" sz="1200" dirty="0" err="1"/>
              <a:t>және</a:t>
            </a:r>
            <a:r>
              <a:rPr lang="ru-RU" sz="1200" dirty="0"/>
              <a:t> </a:t>
            </a:r>
            <a:r>
              <a:rPr lang="ru-RU" sz="1200" dirty="0" err="1"/>
              <a:t>шектеуді</a:t>
            </a:r>
            <a:r>
              <a:rPr lang="ru-RU" sz="1200" dirty="0"/>
              <a:t> </a:t>
            </a:r>
            <a:r>
              <a:rPr lang="ru-RU" sz="1200" dirty="0" err="1"/>
              <a:t>қолдану</a:t>
            </a:r>
            <a:r>
              <a:rPr lang="ru-RU" sz="1200" dirty="0"/>
              <a:t> </a:t>
            </a:r>
            <a:r>
              <a:rPr lang="ru-RU" sz="1200" dirty="0" err="1"/>
              <a:t>арқылы</a:t>
            </a:r>
            <a:r>
              <a:rPr lang="ru-RU" sz="1200" dirty="0"/>
              <a:t> </a:t>
            </a:r>
            <a:r>
              <a:rPr lang="ru-RU" sz="1200" dirty="0" err="1"/>
              <a:t>қамтамасыз</a:t>
            </a:r>
            <a:r>
              <a:rPr lang="ru-RU" sz="1200" dirty="0"/>
              <a:t> </a:t>
            </a:r>
            <a:r>
              <a:rPr lang="ru-RU" sz="1200" dirty="0" err="1"/>
              <a:t>ете</a:t>
            </a:r>
            <a:r>
              <a:rPr lang="ru-RU" sz="1200" dirty="0"/>
              <a:t> </a:t>
            </a:r>
            <a:r>
              <a:rPr lang="ru-RU" sz="1200" dirty="0" err="1"/>
              <a:t>аламыз</a:t>
            </a:r>
            <a:r>
              <a:rPr lang="ru-RU" sz="1200" dirty="0"/>
              <a:t>.</a:t>
            </a:r>
          </a:p>
          <a:p>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4</a:t>
            </a:fld>
            <a:endParaRPr lang="en-US"/>
          </a:p>
        </p:txBody>
      </p:sp>
    </p:spTree>
    <p:extLst>
      <p:ext uri="{BB962C8B-B14F-4D97-AF65-F5344CB8AC3E}">
        <p14:creationId xmlns:p14="http://schemas.microsoft.com/office/powerpoint/2010/main" val="2763195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dirty="0"/>
              <a:t>Жад </a:t>
            </a:r>
            <a:r>
              <a:rPr lang="ru-RU" sz="1200" dirty="0" err="1"/>
              <a:t>кеңістігін</a:t>
            </a:r>
            <a:r>
              <a:rPr lang="ru-RU" sz="1200" dirty="0"/>
              <a:t> </a:t>
            </a:r>
            <a:r>
              <a:rPr lang="ru-RU" sz="1200" dirty="0" err="1"/>
              <a:t>қорғау</a:t>
            </a:r>
            <a:r>
              <a:rPr lang="ru-RU" sz="1200" dirty="0"/>
              <a:t> </a:t>
            </a:r>
            <a:r>
              <a:rPr lang="ru-RU" sz="1200" dirty="0" err="1"/>
              <a:t>процессорлық</a:t>
            </a:r>
            <a:r>
              <a:rPr lang="ru-RU" sz="1200" dirty="0"/>
              <a:t> </a:t>
            </a:r>
            <a:r>
              <a:rPr lang="ru-RU" sz="1200" dirty="0" err="1"/>
              <a:t>жабдықтың</a:t>
            </a:r>
            <a:r>
              <a:rPr lang="ru-RU" sz="1200" dirty="0"/>
              <a:t> </a:t>
            </a:r>
            <a:r>
              <a:rPr lang="ru-RU" sz="1200" dirty="0" err="1"/>
              <a:t>пайдаланушы</a:t>
            </a:r>
            <a:r>
              <a:rPr lang="ru-RU" sz="1200" dirty="0"/>
              <a:t> </a:t>
            </a:r>
            <a:r>
              <a:rPr lang="ru-RU" sz="1200" dirty="0" err="1"/>
              <a:t>режимінде</a:t>
            </a:r>
            <a:r>
              <a:rPr lang="ru-RU" sz="1200" dirty="0"/>
              <a:t> </a:t>
            </a:r>
            <a:r>
              <a:rPr lang="ru-RU" sz="1200" dirty="0" err="1"/>
              <a:t>жасалған</a:t>
            </a:r>
            <a:r>
              <a:rPr lang="ru-RU" sz="1200" dirty="0"/>
              <a:t> </a:t>
            </a:r>
            <a:r>
              <a:rPr lang="ru-RU" sz="1200" dirty="0" err="1"/>
              <a:t>әрбір</a:t>
            </a:r>
            <a:r>
              <a:rPr lang="ru-RU" sz="1200" dirty="0"/>
              <a:t> </a:t>
            </a:r>
            <a:r>
              <a:rPr lang="ru-RU" sz="1200" dirty="0" err="1"/>
              <a:t>адресті</a:t>
            </a:r>
            <a:r>
              <a:rPr lang="ru-RU" sz="1200" dirty="0"/>
              <a:t> </a:t>
            </a:r>
            <a:r>
              <a:rPr lang="ru-RU" sz="1200" dirty="0" err="1"/>
              <a:t>регистрлермен</a:t>
            </a:r>
            <a:r>
              <a:rPr lang="ru-RU" sz="1200" dirty="0"/>
              <a:t> </a:t>
            </a:r>
            <a:r>
              <a:rPr lang="ru-RU" sz="1200" dirty="0" err="1"/>
              <a:t>салыстыру</a:t>
            </a:r>
            <a:r>
              <a:rPr lang="ru-RU" sz="1200" dirty="0"/>
              <a:t> </a:t>
            </a:r>
            <a:r>
              <a:rPr lang="ru-RU" sz="1200" dirty="0" err="1"/>
              <a:t>арқылы</a:t>
            </a:r>
            <a:r>
              <a:rPr lang="ru-RU" sz="1200" dirty="0"/>
              <a:t> </a:t>
            </a:r>
            <a:r>
              <a:rPr lang="ru-RU" sz="1200" dirty="0" err="1"/>
              <a:t>жүзеге</a:t>
            </a:r>
            <a:r>
              <a:rPr lang="ru-RU" sz="1200" dirty="0"/>
              <a:t> </a:t>
            </a:r>
            <a:r>
              <a:rPr lang="ru-RU" sz="1200" dirty="0" err="1"/>
              <a:t>асырылады</a:t>
            </a:r>
            <a:r>
              <a:rPr lang="ru-RU" sz="1200" dirty="0"/>
              <a:t>. </a:t>
            </a:r>
            <a:r>
              <a:rPr lang="ru-RU" sz="1200" dirty="0" err="1"/>
              <a:t>Пайдаланушы</a:t>
            </a:r>
            <a:r>
              <a:rPr lang="ru-RU" sz="1200" dirty="0"/>
              <a:t> </a:t>
            </a:r>
            <a:r>
              <a:rPr lang="ru-RU" sz="1200" dirty="0" err="1"/>
              <a:t>режимінде</a:t>
            </a:r>
            <a:r>
              <a:rPr lang="ru-RU" sz="1200" dirty="0"/>
              <a:t> </a:t>
            </a:r>
            <a:r>
              <a:rPr lang="ru-RU" sz="1200" dirty="0" err="1"/>
              <a:t>орындалатын</a:t>
            </a:r>
            <a:r>
              <a:rPr lang="ru-RU" sz="1200" dirty="0"/>
              <a:t> </a:t>
            </a:r>
            <a:r>
              <a:rPr lang="ru-RU" sz="1200" dirty="0" err="1"/>
              <a:t>бағдарламаның</a:t>
            </a:r>
            <a:r>
              <a:rPr lang="ru-RU" sz="1200" dirty="0"/>
              <a:t> </a:t>
            </a:r>
            <a:r>
              <a:rPr lang="ru-RU" sz="1200" dirty="0" err="1"/>
              <a:t>операциялық</a:t>
            </a:r>
            <a:r>
              <a:rPr lang="ru-RU" sz="1200" dirty="0"/>
              <a:t> </a:t>
            </a:r>
            <a:r>
              <a:rPr lang="ru-RU" sz="1200" dirty="0" err="1"/>
              <a:t>жүйе</a:t>
            </a:r>
            <a:r>
              <a:rPr lang="ru-RU" sz="1200" dirty="0"/>
              <a:t> </a:t>
            </a:r>
            <a:r>
              <a:rPr lang="ru-RU" sz="1200" dirty="0" err="1"/>
              <a:t>жадына</a:t>
            </a:r>
            <a:r>
              <a:rPr lang="ru-RU" sz="1200" dirty="0"/>
              <a:t> </a:t>
            </a:r>
            <a:r>
              <a:rPr lang="ru-RU" sz="1200" dirty="0" err="1"/>
              <a:t>немесе</a:t>
            </a:r>
            <a:r>
              <a:rPr lang="ru-RU" sz="1200" dirty="0"/>
              <a:t> </a:t>
            </a:r>
            <a:r>
              <a:rPr lang="ru-RU" sz="1200" dirty="0" err="1"/>
              <a:t>басқа</a:t>
            </a:r>
            <a:r>
              <a:rPr lang="ru-RU" sz="1200" dirty="0"/>
              <a:t> </a:t>
            </a:r>
            <a:r>
              <a:rPr lang="ru-RU" sz="1200" dirty="0" err="1"/>
              <a:t>пайдаланушылардың</a:t>
            </a:r>
            <a:r>
              <a:rPr lang="ru-RU" sz="1200" dirty="0"/>
              <a:t> </a:t>
            </a:r>
            <a:r>
              <a:rPr lang="ru-RU" sz="1200" dirty="0" err="1"/>
              <a:t>жадына</a:t>
            </a:r>
            <a:r>
              <a:rPr lang="ru-RU" sz="1200" dirty="0"/>
              <a:t> </a:t>
            </a:r>
            <a:r>
              <a:rPr lang="ru-RU" sz="1200" dirty="0" err="1"/>
              <a:t>қол</a:t>
            </a:r>
            <a:r>
              <a:rPr lang="ru-RU" sz="1200" dirty="0"/>
              <a:t> </a:t>
            </a:r>
            <a:r>
              <a:rPr lang="ru-RU" sz="1200" dirty="0" err="1"/>
              <a:t>жеткізу</a:t>
            </a:r>
            <a:r>
              <a:rPr lang="ru-RU" sz="1200" dirty="0"/>
              <a:t> </a:t>
            </a:r>
            <a:r>
              <a:rPr lang="ru-RU" sz="1200" dirty="0" err="1"/>
              <a:t>әрекеті</a:t>
            </a:r>
            <a:r>
              <a:rPr lang="ru-RU" sz="1200" dirty="0"/>
              <a:t> </a:t>
            </a:r>
            <a:r>
              <a:rPr lang="ru-RU" sz="1200" dirty="0" err="1"/>
              <a:t>операциялық</a:t>
            </a:r>
            <a:r>
              <a:rPr lang="ru-RU" sz="1200" dirty="0"/>
              <a:t> </a:t>
            </a:r>
            <a:r>
              <a:rPr lang="ru-RU" sz="1200" dirty="0" err="1"/>
              <a:t>жүйенің</a:t>
            </a:r>
            <a:r>
              <a:rPr lang="ru-RU" sz="1200" dirty="0"/>
              <a:t> </a:t>
            </a:r>
            <a:r>
              <a:rPr lang="ru-RU" sz="1200" dirty="0" err="1"/>
              <a:t>тұзағына</a:t>
            </a:r>
            <a:r>
              <a:rPr lang="ru-RU" sz="1200" dirty="0"/>
              <a:t> </a:t>
            </a:r>
            <a:r>
              <a:rPr lang="ru-RU" sz="1200" dirty="0" err="1"/>
              <a:t>әкеледі</a:t>
            </a:r>
            <a:r>
              <a:rPr lang="ru-RU" sz="1200" dirty="0"/>
              <a:t>, </a:t>
            </a:r>
            <a:r>
              <a:rPr lang="ru-RU" sz="1200" dirty="0" err="1"/>
              <a:t>бұл</a:t>
            </a:r>
            <a:r>
              <a:rPr lang="ru-RU" sz="1200" dirty="0"/>
              <a:t> </a:t>
            </a:r>
            <a:r>
              <a:rPr lang="ru-RU" sz="1200" dirty="0" err="1"/>
              <a:t>әрекетті</a:t>
            </a:r>
            <a:r>
              <a:rPr lang="ru-RU" sz="1200" dirty="0"/>
              <a:t> </a:t>
            </a:r>
            <a:r>
              <a:rPr lang="ru-RU" sz="1200" dirty="0" err="1"/>
              <a:t>өлімге</a:t>
            </a:r>
            <a:r>
              <a:rPr lang="ru-RU" sz="1200" dirty="0"/>
              <a:t> </a:t>
            </a:r>
            <a:r>
              <a:rPr lang="ru-RU" sz="1200" dirty="0" err="1"/>
              <a:t>әкелетін</a:t>
            </a:r>
            <a:r>
              <a:rPr lang="ru-RU" sz="1200" dirty="0"/>
              <a:t> </a:t>
            </a:r>
            <a:r>
              <a:rPr lang="ru-RU" sz="1200" dirty="0" err="1"/>
              <a:t>қате</a:t>
            </a:r>
            <a:r>
              <a:rPr lang="ru-RU" sz="1200" dirty="0"/>
              <a:t> </a:t>
            </a:r>
            <a:r>
              <a:rPr lang="ru-RU" sz="1200" dirty="0" err="1"/>
              <a:t>ретінде</a:t>
            </a:r>
            <a:r>
              <a:rPr lang="ru-RU" sz="1200" dirty="0"/>
              <a:t> </a:t>
            </a:r>
            <a:r>
              <a:rPr lang="ru-RU" sz="1200" dirty="0" err="1"/>
              <a:t>қарастырады</a:t>
            </a:r>
            <a:r>
              <a:rPr lang="ru-RU" sz="1200" dirty="0"/>
              <a:t> (9.2-сурет). </a:t>
            </a:r>
            <a:r>
              <a:rPr lang="ru-RU" sz="1200" dirty="0" err="1"/>
              <a:t>Бұл</a:t>
            </a:r>
            <a:r>
              <a:rPr lang="ru-RU" sz="1200" dirty="0"/>
              <a:t> схема </a:t>
            </a:r>
            <a:r>
              <a:rPr lang="ru-RU" sz="1200" dirty="0" err="1"/>
              <a:t>пайдаланушы</a:t>
            </a:r>
            <a:r>
              <a:rPr lang="ru-RU" sz="1200" dirty="0"/>
              <a:t> </a:t>
            </a:r>
            <a:r>
              <a:rPr lang="ru-RU" sz="1200" dirty="0" err="1"/>
              <a:t>бағдарламасының</a:t>
            </a:r>
            <a:r>
              <a:rPr lang="ru-RU" sz="1200" dirty="0"/>
              <a:t> </a:t>
            </a:r>
            <a:r>
              <a:rPr lang="ru-RU" sz="1200" dirty="0" err="1"/>
              <a:t>операциялық</a:t>
            </a:r>
            <a:r>
              <a:rPr lang="ru-RU" sz="1200" dirty="0"/>
              <a:t> </a:t>
            </a:r>
            <a:r>
              <a:rPr lang="ru-RU" sz="1200" dirty="0" err="1"/>
              <a:t>жүйенің</a:t>
            </a:r>
            <a:r>
              <a:rPr lang="ru-RU" sz="1200" dirty="0"/>
              <a:t> </a:t>
            </a:r>
            <a:r>
              <a:rPr lang="ru-RU" sz="1200" dirty="0" err="1"/>
              <a:t>немесе</a:t>
            </a:r>
            <a:r>
              <a:rPr lang="ru-RU" sz="1200" dirty="0"/>
              <a:t> </a:t>
            </a:r>
            <a:r>
              <a:rPr lang="ru-RU" sz="1200" dirty="0" err="1"/>
              <a:t>басқа</a:t>
            </a:r>
            <a:r>
              <a:rPr lang="ru-RU" sz="1200" dirty="0"/>
              <a:t> </a:t>
            </a:r>
            <a:r>
              <a:rPr lang="ru-RU" sz="1200" dirty="0" err="1"/>
              <a:t>пайдаланушылардың</a:t>
            </a:r>
            <a:r>
              <a:rPr lang="ru-RU" sz="1200" dirty="0"/>
              <a:t> </a:t>
            </a:r>
            <a:r>
              <a:rPr lang="ru-RU" sz="1200" dirty="0" err="1"/>
              <a:t>кодты</a:t>
            </a:r>
            <a:r>
              <a:rPr lang="ru-RU" sz="1200" dirty="0"/>
              <a:t> </a:t>
            </a:r>
            <a:r>
              <a:rPr lang="ru-RU" sz="1200" dirty="0" err="1"/>
              <a:t>немесе</a:t>
            </a:r>
            <a:r>
              <a:rPr lang="ru-RU" sz="1200" dirty="0"/>
              <a:t> </a:t>
            </a:r>
            <a:r>
              <a:rPr lang="ru-RU" sz="1200" dirty="0" err="1"/>
              <a:t>деректер</a:t>
            </a:r>
            <a:r>
              <a:rPr lang="ru-RU" sz="1200" dirty="0"/>
              <a:t> </a:t>
            </a:r>
            <a:r>
              <a:rPr lang="ru-RU" sz="1200" dirty="0" err="1"/>
              <a:t>құрылымдарын</a:t>
            </a:r>
            <a:r>
              <a:rPr lang="ru-RU" sz="1200" dirty="0"/>
              <a:t> </a:t>
            </a:r>
            <a:r>
              <a:rPr lang="ru-RU" sz="1200" dirty="0" err="1"/>
              <a:t>өзгертуіне</a:t>
            </a:r>
            <a:r>
              <a:rPr lang="ru-RU" sz="1200" dirty="0"/>
              <a:t> (</a:t>
            </a:r>
            <a:r>
              <a:rPr lang="ru-RU" sz="1200" dirty="0" err="1"/>
              <a:t>кездейсоқ</a:t>
            </a:r>
            <a:r>
              <a:rPr lang="ru-RU" sz="1200" dirty="0"/>
              <a:t> </a:t>
            </a:r>
            <a:r>
              <a:rPr lang="ru-RU" sz="1200" dirty="0" err="1"/>
              <a:t>немесе</a:t>
            </a:r>
            <a:r>
              <a:rPr lang="ru-RU" sz="1200" dirty="0"/>
              <a:t> </a:t>
            </a:r>
            <a:r>
              <a:rPr lang="ru-RU" sz="1200" dirty="0" err="1"/>
              <a:t>әдейі</a:t>
            </a:r>
            <a:r>
              <a:rPr lang="ru-RU" sz="1200" dirty="0"/>
              <a:t>) </a:t>
            </a:r>
            <a:r>
              <a:rPr lang="ru-RU" sz="1200" dirty="0" err="1"/>
              <a:t>жол</a:t>
            </a:r>
            <a:r>
              <a:rPr lang="ru-RU" sz="1200" dirty="0"/>
              <a:t> </a:t>
            </a:r>
            <a:r>
              <a:rPr lang="ru-RU" sz="1200" dirty="0" err="1"/>
              <a:t>бермейді</a:t>
            </a:r>
            <a:r>
              <a:rPr lang="ru-RU" sz="1200" dirty="0"/>
              <a:t>. </a:t>
            </a:r>
            <a:r>
              <a:rPr lang="ru-RU" sz="1200" dirty="0" err="1"/>
              <a:t>Базалық</a:t>
            </a:r>
            <a:r>
              <a:rPr lang="ru-RU" sz="1200" dirty="0"/>
              <a:t> </a:t>
            </a:r>
            <a:r>
              <a:rPr lang="ru-RU" sz="1200" dirty="0" err="1"/>
              <a:t>және</a:t>
            </a:r>
            <a:r>
              <a:rPr lang="ru-RU" sz="1200" dirty="0"/>
              <a:t> </a:t>
            </a:r>
            <a:r>
              <a:rPr lang="ru-RU" sz="1200" dirty="0" err="1"/>
              <a:t>шекті</a:t>
            </a:r>
            <a:r>
              <a:rPr lang="ru-RU" sz="1200" dirty="0"/>
              <a:t> </a:t>
            </a:r>
            <a:r>
              <a:rPr lang="ru-RU" sz="1200" dirty="0" err="1"/>
              <a:t>регистрлерді</a:t>
            </a:r>
            <a:r>
              <a:rPr lang="ru-RU" sz="1200" dirty="0"/>
              <a:t> </a:t>
            </a:r>
            <a:r>
              <a:rPr lang="ru-RU" sz="1200" dirty="0" err="1"/>
              <a:t>арнайы</a:t>
            </a:r>
            <a:r>
              <a:rPr lang="ru-RU" sz="1200" dirty="0"/>
              <a:t> </a:t>
            </a:r>
            <a:r>
              <a:rPr lang="ru-RU" sz="1200" dirty="0" err="1"/>
              <a:t>артықшылықты</a:t>
            </a:r>
            <a:r>
              <a:rPr lang="ru-RU" sz="1200" dirty="0"/>
              <a:t> </a:t>
            </a:r>
            <a:r>
              <a:rPr lang="ru-RU" sz="1200" dirty="0" err="1"/>
              <a:t>нұсқауды</a:t>
            </a:r>
            <a:r>
              <a:rPr lang="ru-RU" sz="1200" dirty="0"/>
              <a:t> </a:t>
            </a:r>
            <a:r>
              <a:rPr lang="ru-RU" sz="1200" dirty="0" err="1"/>
              <a:t>пайдаланатын</a:t>
            </a:r>
            <a:r>
              <a:rPr lang="ru-RU" sz="1200" dirty="0"/>
              <a:t> </a:t>
            </a:r>
            <a:r>
              <a:rPr lang="ru-RU" sz="1200" dirty="0" err="1"/>
              <a:t>операциялық</a:t>
            </a:r>
            <a:r>
              <a:rPr lang="ru-RU" sz="1200" dirty="0"/>
              <a:t> </a:t>
            </a:r>
            <a:r>
              <a:rPr lang="ru-RU" sz="1200" dirty="0" err="1"/>
              <a:t>жүйе</a:t>
            </a:r>
            <a:r>
              <a:rPr lang="ru-RU" sz="1200" dirty="0"/>
              <a:t> </a:t>
            </a:r>
            <a:r>
              <a:rPr lang="ru-RU" sz="1200" dirty="0" err="1"/>
              <a:t>ғана</a:t>
            </a:r>
            <a:r>
              <a:rPr lang="ru-RU" sz="1200" dirty="0"/>
              <a:t> </a:t>
            </a:r>
            <a:r>
              <a:rPr lang="ru-RU" sz="1200" dirty="0" err="1"/>
              <a:t>жүктей</a:t>
            </a:r>
            <a:r>
              <a:rPr lang="ru-RU" sz="1200" dirty="0"/>
              <a:t> </a:t>
            </a:r>
            <a:r>
              <a:rPr lang="ru-RU" sz="1200" dirty="0" err="1"/>
              <a:t>алады</a:t>
            </a:r>
            <a:r>
              <a:rPr lang="ru-RU" sz="1200" dirty="0"/>
              <a:t>. </a:t>
            </a:r>
            <a:r>
              <a:rPr lang="ru-RU" sz="1200" dirty="0" err="1"/>
              <a:t>Артықшылықты</a:t>
            </a:r>
            <a:r>
              <a:rPr lang="ru-RU" sz="1200" dirty="0"/>
              <a:t> </a:t>
            </a:r>
            <a:r>
              <a:rPr lang="ru-RU" sz="1200" dirty="0" err="1"/>
              <a:t>нұсқауларды</a:t>
            </a:r>
            <a:r>
              <a:rPr lang="ru-RU" sz="1200" dirty="0"/>
              <a:t> тек ядро </a:t>
            </a:r>
            <a:r>
              <a:rPr lang="ru-RU" sz="1200" dirty="0" err="1"/>
              <a:t>режимінде</a:t>
            </a:r>
            <a:r>
              <a:rPr lang="ru-RU" sz="1200" dirty="0"/>
              <a:t> </a:t>
            </a:r>
            <a:r>
              <a:rPr lang="ru-RU" sz="1200" dirty="0" err="1"/>
              <a:t>орындауға</a:t>
            </a:r>
            <a:r>
              <a:rPr lang="ru-RU" sz="1200" dirty="0"/>
              <a:t> </a:t>
            </a:r>
            <a:r>
              <a:rPr lang="ru-RU" sz="1200" dirty="0" err="1"/>
              <a:t>болатындықтан</a:t>
            </a:r>
            <a:r>
              <a:rPr lang="ru-RU" sz="1200" dirty="0"/>
              <a:t> </a:t>
            </a:r>
            <a:r>
              <a:rPr lang="ru-RU" sz="1200" dirty="0" err="1"/>
              <a:t>және</a:t>
            </a:r>
            <a:r>
              <a:rPr lang="ru-RU" sz="1200" dirty="0"/>
              <a:t> ядро </a:t>
            </a:r>
            <a:r>
              <a:rPr lang="ru-RU" sz="1200" dirty="0" err="1"/>
              <a:t>режимінде</a:t>
            </a:r>
            <a:r>
              <a:rPr lang="ru-RU" sz="1200" dirty="0"/>
              <a:t> </a:t>
            </a:r>
            <a:r>
              <a:rPr lang="ru-RU" sz="1200" dirty="0" err="1"/>
              <a:t>операциялық</a:t>
            </a:r>
            <a:r>
              <a:rPr lang="ru-RU" sz="1200" dirty="0"/>
              <a:t> </a:t>
            </a:r>
            <a:r>
              <a:rPr lang="ru-RU" sz="1200" dirty="0" err="1"/>
              <a:t>жүйе</a:t>
            </a:r>
            <a:r>
              <a:rPr lang="ru-RU" sz="1200" dirty="0"/>
              <a:t> </a:t>
            </a:r>
            <a:r>
              <a:rPr lang="ru-RU" sz="1200" dirty="0" err="1"/>
              <a:t>ғана</a:t>
            </a:r>
            <a:r>
              <a:rPr lang="ru-RU" sz="1200" dirty="0"/>
              <a:t> </a:t>
            </a:r>
            <a:r>
              <a:rPr lang="ru-RU" sz="1200" dirty="0" err="1"/>
              <a:t>орындалатындықтан</a:t>
            </a:r>
            <a:r>
              <a:rPr lang="ru-RU" sz="1200" dirty="0"/>
              <a:t>, тек </a:t>
            </a:r>
            <a:r>
              <a:rPr lang="ru-RU" sz="1200" dirty="0" err="1"/>
              <a:t>операциялық</a:t>
            </a:r>
            <a:r>
              <a:rPr lang="ru-RU" sz="1200" dirty="0"/>
              <a:t> </a:t>
            </a:r>
            <a:r>
              <a:rPr lang="ru-RU" sz="1200" dirty="0" err="1"/>
              <a:t>жүйе</a:t>
            </a:r>
            <a:r>
              <a:rPr lang="ru-RU" sz="1200" dirty="0"/>
              <a:t> </a:t>
            </a:r>
            <a:r>
              <a:rPr lang="ru-RU" sz="1200" dirty="0" err="1"/>
              <a:t>ғана</a:t>
            </a:r>
            <a:r>
              <a:rPr lang="ru-RU" sz="1200" dirty="0"/>
              <a:t> </a:t>
            </a:r>
            <a:r>
              <a:rPr lang="ru-RU" sz="1200" dirty="0" err="1"/>
              <a:t>базалық</a:t>
            </a:r>
            <a:r>
              <a:rPr lang="ru-RU" sz="1200" dirty="0"/>
              <a:t> </a:t>
            </a:r>
            <a:r>
              <a:rPr lang="ru-RU" sz="1200" dirty="0" err="1"/>
              <a:t>және</a:t>
            </a:r>
            <a:r>
              <a:rPr lang="ru-RU" sz="1200" dirty="0"/>
              <a:t> </a:t>
            </a:r>
            <a:r>
              <a:rPr lang="ru-RU" sz="1200" dirty="0" err="1"/>
              <a:t>шектеу</a:t>
            </a:r>
            <a:r>
              <a:rPr lang="ru-RU" sz="1200" dirty="0"/>
              <a:t> </a:t>
            </a:r>
            <a:r>
              <a:rPr lang="ru-RU" sz="1200" dirty="0" err="1"/>
              <a:t>регистрлерін</a:t>
            </a:r>
            <a:r>
              <a:rPr lang="ru-RU" sz="1200" dirty="0"/>
              <a:t> </a:t>
            </a:r>
            <a:r>
              <a:rPr lang="ru-RU" sz="1200" dirty="0" err="1"/>
              <a:t>жүктей</a:t>
            </a:r>
            <a:r>
              <a:rPr lang="ru-RU" sz="1200" dirty="0"/>
              <a:t> </a:t>
            </a:r>
            <a:r>
              <a:rPr lang="ru-RU" sz="1200" dirty="0" err="1"/>
              <a:t>алады</a:t>
            </a:r>
            <a:r>
              <a:rPr lang="ru-RU" sz="1200" dirty="0"/>
              <a:t>. </a:t>
            </a:r>
            <a:r>
              <a:rPr lang="ru-RU" sz="1200" dirty="0" err="1"/>
              <a:t>Бұл</a:t>
            </a:r>
            <a:r>
              <a:rPr lang="ru-RU" sz="1200" dirty="0"/>
              <a:t> схема </a:t>
            </a:r>
            <a:r>
              <a:rPr lang="ru-RU" sz="1200" dirty="0" err="1"/>
              <a:t>операциялық</a:t>
            </a:r>
            <a:r>
              <a:rPr lang="ru-RU" sz="1200" dirty="0"/>
              <a:t> </a:t>
            </a:r>
            <a:r>
              <a:rPr lang="ru-RU" sz="1200" dirty="0" err="1"/>
              <a:t>жүйеге</a:t>
            </a:r>
            <a:r>
              <a:rPr lang="ru-RU" sz="1200" dirty="0"/>
              <a:t> </a:t>
            </a:r>
            <a:r>
              <a:rPr lang="ru-RU" sz="1200" dirty="0" err="1"/>
              <a:t>регистрлердің</a:t>
            </a:r>
            <a:r>
              <a:rPr lang="ru-RU" sz="1200" dirty="0"/>
              <a:t> </a:t>
            </a:r>
            <a:r>
              <a:rPr lang="ru-RU" sz="1200" dirty="0" err="1"/>
              <a:t>мәнін</a:t>
            </a:r>
            <a:r>
              <a:rPr lang="ru-RU" sz="1200" dirty="0"/>
              <a:t> </a:t>
            </a:r>
            <a:r>
              <a:rPr lang="ru-RU" sz="1200" dirty="0" err="1"/>
              <a:t>өзгертуге</a:t>
            </a:r>
            <a:r>
              <a:rPr lang="ru-RU" sz="1200" dirty="0"/>
              <a:t> </a:t>
            </a:r>
            <a:r>
              <a:rPr lang="ru-RU" sz="1200" dirty="0" err="1"/>
              <a:t>мүмкіндік</a:t>
            </a:r>
            <a:r>
              <a:rPr lang="ru-RU" sz="1200" dirty="0"/>
              <a:t> </a:t>
            </a:r>
            <a:r>
              <a:rPr lang="ru-RU" sz="1200" dirty="0" err="1"/>
              <a:t>береді</a:t>
            </a:r>
            <a:r>
              <a:rPr lang="ru-RU" sz="1200" dirty="0"/>
              <a:t>, </a:t>
            </a:r>
            <a:r>
              <a:rPr lang="ru-RU" sz="1200" dirty="0" err="1"/>
              <a:t>бірақ</a:t>
            </a:r>
            <a:r>
              <a:rPr lang="ru-RU" sz="1200" dirty="0"/>
              <a:t> </a:t>
            </a:r>
            <a:r>
              <a:rPr lang="ru-RU" sz="1200" dirty="0" err="1"/>
              <a:t>пайдаланушы</a:t>
            </a:r>
            <a:r>
              <a:rPr lang="ru-RU" sz="1200" dirty="0"/>
              <a:t> </a:t>
            </a:r>
            <a:r>
              <a:rPr lang="ru-RU" sz="1200" dirty="0" err="1"/>
              <a:t>бағдарламаларының</a:t>
            </a:r>
            <a:r>
              <a:rPr lang="ru-RU" sz="1200" dirty="0"/>
              <a:t> </a:t>
            </a:r>
            <a:r>
              <a:rPr lang="ru-RU" sz="1200" dirty="0" err="1"/>
              <a:t>регистрлердің</a:t>
            </a:r>
            <a:r>
              <a:rPr lang="ru-RU" sz="1200" dirty="0"/>
              <a:t> </a:t>
            </a:r>
            <a:r>
              <a:rPr lang="ru-RU" sz="1200" dirty="0" err="1"/>
              <a:t>мазмұнын</a:t>
            </a:r>
            <a:r>
              <a:rPr lang="ru-RU" sz="1200" dirty="0"/>
              <a:t> </a:t>
            </a:r>
            <a:r>
              <a:rPr lang="ru-RU" sz="1200" dirty="0" err="1"/>
              <a:t>өзгертуіне</a:t>
            </a:r>
            <a:r>
              <a:rPr lang="ru-RU" sz="1200" dirty="0"/>
              <a:t> </a:t>
            </a:r>
            <a:r>
              <a:rPr lang="ru-RU" sz="1200" dirty="0" err="1"/>
              <a:t>жол</a:t>
            </a:r>
            <a:r>
              <a:rPr lang="ru-RU" sz="1200" dirty="0"/>
              <a:t> </a:t>
            </a:r>
            <a:r>
              <a:rPr lang="ru-RU" sz="1200" dirty="0" err="1"/>
              <a:t>бермейді</a:t>
            </a:r>
            <a:r>
              <a:rPr lang="ru-RU" sz="1200" dirty="0"/>
              <a:t>.</a:t>
            </a:r>
            <a:endParaRPr lang="en-US" sz="1200" dirty="0"/>
          </a:p>
          <a:p>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5</a:t>
            </a:fld>
            <a:endParaRPr lang="en-US"/>
          </a:p>
        </p:txBody>
      </p:sp>
    </p:spTree>
    <p:extLst>
      <p:ext uri="{BB962C8B-B14F-4D97-AF65-F5344CB8AC3E}">
        <p14:creationId xmlns:p14="http://schemas.microsoft.com/office/powerpoint/2010/main" val="1170825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err="1"/>
              <a:t>Көптеген</a:t>
            </a:r>
            <a:r>
              <a:rPr lang="ru-RU" dirty="0"/>
              <a:t> </a:t>
            </a:r>
            <a:r>
              <a:rPr lang="ru-RU" dirty="0" err="1"/>
              <a:t>жүйелер</a:t>
            </a:r>
            <a:r>
              <a:rPr lang="ru-RU" dirty="0"/>
              <a:t> </a:t>
            </a:r>
            <a:r>
              <a:rPr lang="ru-RU" dirty="0" err="1"/>
              <a:t>пайдаланушы</a:t>
            </a:r>
            <a:r>
              <a:rPr lang="ru-RU" dirty="0"/>
              <a:t> </a:t>
            </a:r>
            <a:r>
              <a:rPr lang="ru-RU" dirty="0" err="1"/>
              <a:t>процесін</a:t>
            </a:r>
            <a:r>
              <a:rPr lang="ru-RU" dirty="0"/>
              <a:t> </a:t>
            </a:r>
            <a:r>
              <a:rPr lang="ru-RU" dirty="0" err="1"/>
              <a:t>физикалық</a:t>
            </a:r>
            <a:r>
              <a:rPr lang="ru-RU" dirty="0"/>
              <a:t> </a:t>
            </a:r>
            <a:r>
              <a:rPr lang="ru-RU" dirty="0" err="1"/>
              <a:t>жадтың</a:t>
            </a:r>
            <a:r>
              <a:rPr lang="ru-RU" dirty="0"/>
              <a:t> </a:t>
            </a:r>
            <a:r>
              <a:rPr lang="ru-RU" dirty="0" err="1"/>
              <a:t>кез</a:t>
            </a:r>
            <a:r>
              <a:rPr lang="ru-RU" dirty="0"/>
              <a:t> </a:t>
            </a:r>
            <a:r>
              <a:rPr lang="ru-RU" dirty="0" err="1"/>
              <a:t>келген</a:t>
            </a:r>
            <a:r>
              <a:rPr lang="ru-RU" dirty="0"/>
              <a:t> </a:t>
            </a:r>
            <a:r>
              <a:rPr lang="ru-RU" dirty="0" err="1"/>
              <a:t>бөлігінде</a:t>
            </a:r>
            <a:r>
              <a:rPr lang="ru-RU" dirty="0"/>
              <a:t> </a:t>
            </a:r>
            <a:r>
              <a:rPr lang="ru-RU" dirty="0" err="1"/>
              <a:t>орналастыруға</a:t>
            </a:r>
            <a:r>
              <a:rPr lang="ru-RU" dirty="0"/>
              <a:t> </a:t>
            </a:r>
            <a:r>
              <a:rPr lang="ru-RU" dirty="0" err="1"/>
              <a:t>мүмкіндік</a:t>
            </a:r>
            <a:r>
              <a:rPr lang="ru-RU" dirty="0"/>
              <a:t> </a:t>
            </a:r>
            <a:r>
              <a:rPr lang="ru-RU" dirty="0" err="1"/>
              <a:t>береді</a:t>
            </a:r>
            <a:r>
              <a:rPr lang="ru-RU" dirty="0"/>
              <a:t>. </a:t>
            </a:r>
            <a:r>
              <a:rPr lang="ru-RU" dirty="0" err="1"/>
              <a:t>Осылайша</a:t>
            </a:r>
            <a:r>
              <a:rPr lang="ru-RU" dirty="0"/>
              <a:t>, </a:t>
            </a:r>
            <a:r>
              <a:rPr lang="ru-RU" dirty="0" err="1"/>
              <a:t>компьютердің</a:t>
            </a:r>
            <a:r>
              <a:rPr lang="ru-RU" dirty="0"/>
              <a:t> </a:t>
            </a:r>
            <a:r>
              <a:rPr lang="ru-RU" dirty="0" err="1"/>
              <a:t>мекенжай</a:t>
            </a:r>
            <a:r>
              <a:rPr lang="ru-RU" dirty="0"/>
              <a:t> </a:t>
            </a:r>
            <a:r>
              <a:rPr lang="ru-RU" dirty="0" err="1"/>
              <a:t>кеңістігі</a:t>
            </a:r>
            <a:r>
              <a:rPr lang="ru-RU" dirty="0"/>
              <a:t> 00000-нан </a:t>
            </a:r>
            <a:r>
              <a:rPr lang="ru-RU" dirty="0" err="1"/>
              <a:t>басталуы</a:t>
            </a:r>
            <a:r>
              <a:rPr lang="ru-RU" dirty="0"/>
              <a:t> </a:t>
            </a:r>
            <a:r>
              <a:rPr lang="ru-RU" dirty="0" err="1"/>
              <a:t>мүмкін</a:t>
            </a:r>
            <a:r>
              <a:rPr lang="ru-RU" dirty="0"/>
              <a:t> </a:t>
            </a:r>
            <a:r>
              <a:rPr lang="ru-RU" dirty="0" err="1"/>
              <a:t>болса</a:t>
            </a:r>
            <a:r>
              <a:rPr lang="ru-RU" dirty="0"/>
              <a:t> да, </a:t>
            </a:r>
            <a:r>
              <a:rPr lang="ru-RU" dirty="0" err="1"/>
              <a:t>пайдаланушы</a:t>
            </a:r>
            <a:r>
              <a:rPr lang="ru-RU" dirty="0"/>
              <a:t> </a:t>
            </a:r>
            <a:r>
              <a:rPr lang="ru-RU" dirty="0" err="1"/>
              <a:t>процесінің</a:t>
            </a:r>
            <a:r>
              <a:rPr lang="ru-RU" dirty="0"/>
              <a:t> </a:t>
            </a:r>
            <a:r>
              <a:rPr lang="ru-RU" dirty="0" err="1"/>
              <a:t>бірінші</a:t>
            </a:r>
            <a:r>
              <a:rPr lang="ru-RU" dirty="0"/>
              <a:t> </a:t>
            </a:r>
            <a:r>
              <a:rPr lang="ru-RU" dirty="0" err="1"/>
              <a:t>мекенжайы</a:t>
            </a:r>
            <a:r>
              <a:rPr lang="ru-RU" dirty="0"/>
              <a:t> 00000 </a:t>
            </a:r>
            <a:r>
              <a:rPr lang="ru-RU" dirty="0" err="1"/>
              <a:t>болуы</a:t>
            </a:r>
            <a:r>
              <a:rPr lang="ru-RU" dirty="0"/>
              <a:t> </a:t>
            </a:r>
            <a:r>
              <a:rPr lang="ru-RU" dirty="0" err="1"/>
              <a:t>қажет</a:t>
            </a:r>
            <a:r>
              <a:rPr lang="ru-RU" dirty="0"/>
              <a:t> </a:t>
            </a:r>
            <a:r>
              <a:rPr lang="ru-RU" dirty="0" err="1"/>
              <a:t>емес</a:t>
            </a:r>
            <a:r>
              <a:rPr lang="ru-RU" dirty="0"/>
              <a:t>.</a:t>
            </a:r>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6</a:t>
            </a:fld>
            <a:endParaRPr lang="en-US"/>
          </a:p>
        </p:txBody>
      </p:sp>
    </p:spTree>
    <p:extLst>
      <p:ext uri="{BB962C8B-B14F-4D97-AF65-F5344CB8AC3E}">
        <p14:creationId xmlns:p14="http://schemas.microsoft.com/office/powerpoint/2010/main" val="29456517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E1336BB8-22D2-BB29-7D8A-CB70CB59C6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8EA5DDB1-6825-4198-8F65-D6438E9F6225}" type="slidenum">
              <a:rPr lang="en-US" altLang="en-US">
                <a:latin typeface="Helvetica" panose="020B0604020202020204" pitchFamily="34" charset="0"/>
              </a:rPr>
              <a:pPr/>
              <a:t>7</a:t>
            </a:fld>
            <a:endParaRPr lang="en-US" altLang="en-US">
              <a:latin typeface="Helvetica" panose="020B0604020202020204" pitchFamily="34" charset="0"/>
            </a:endParaRPr>
          </a:p>
        </p:txBody>
      </p:sp>
      <p:sp>
        <p:nvSpPr>
          <p:cNvPr id="83971" name="Rectangle 2">
            <a:extLst>
              <a:ext uri="{FF2B5EF4-FFF2-40B4-BE49-F238E27FC236}">
                <a16:creationId xmlns:a16="http://schemas.microsoft.com/office/drawing/2014/main" id="{35126066-51F6-6743-B7C4-4B9A3C5EED82}"/>
              </a:ext>
            </a:extLst>
          </p:cNvPr>
          <p:cNvSpPr>
            <a:spLocks noGrp="1" noRot="1" noChangeAspect="1" noChangeArrowheads="1" noTextEdit="1"/>
          </p:cNvSpPr>
          <p:nvPr>
            <p:ph type="sldImg"/>
          </p:nvPr>
        </p:nvSpPr>
        <p:spPr>
          <a:ln/>
        </p:spPr>
      </p:sp>
      <p:sp>
        <p:nvSpPr>
          <p:cNvPr id="83972" name="Rectangle 3">
            <a:extLst>
              <a:ext uri="{FF2B5EF4-FFF2-40B4-BE49-F238E27FC236}">
                <a16:creationId xmlns:a16="http://schemas.microsoft.com/office/drawing/2014/main" id="{42D8C37C-E94E-4895-E69D-3B9137301E8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dirty="0" err="1"/>
              <a:t>Мысалы</a:t>
            </a:r>
            <a:r>
              <a:rPr lang="ru-RU" sz="1200" dirty="0"/>
              <a:t>, </a:t>
            </a:r>
            <a:r>
              <a:rPr lang="ru-RU" sz="1200" dirty="0" err="1"/>
              <a:t>егер</a:t>
            </a:r>
            <a:r>
              <a:rPr lang="ru-RU" sz="1200" dirty="0"/>
              <a:t> база 14000 </a:t>
            </a:r>
            <a:r>
              <a:rPr lang="ru-RU" sz="1200" dirty="0" err="1"/>
              <a:t>болса</a:t>
            </a:r>
            <a:r>
              <a:rPr lang="ru-RU" sz="1200" dirty="0"/>
              <a:t>, </a:t>
            </a:r>
            <a:r>
              <a:rPr lang="ru-RU" sz="1200" dirty="0" err="1"/>
              <a:t>онда</a:t>
            </a:r>
            <a:r>
              <a:rPr lang="ru-RU" sz="1200" dirty="0"/>
              <a:t> </a:t>
            </a:r>
            <a:r>
              <a:rPr lang="ru-RU" sz="1200" dirty="0" err="1"/>
              <a:t>пайдаланушының</a:t>
            </a:r>
            <a:r>
              <a:rPr lang="ru-RU" sz="1200" dirty="0"/>
              <a:t> 0-орынға </a:t>
            </a:r>
            <a:r>
              <a:rPr lang="ru-RU" sz="1200" dirty="0" err="1"/>
              <a:t>мекенжай</a:t>
            </a:r>
            <a:r>
              <a:rPr lang="ru-RU" sz="1200" dirty="0"/>
              <a:t> </a:t>
            </a:r>
            <a:r>
              <a:rPr lang="ru-RU" sz="1200" dirty="0" err="1"/>
              <a:t>әрекеті</a:t>
            </a:r>
            <a:r>
              <a:rPr lang="ru-RU" sz="1200" dirty="0"/>
              <a:t> </a:t>
            </a:r>
            <a:r>
              <a:rPr lang="ru-RU" sz="1200" dirty="0" err="1"/>
              <a:t>динамикалық</a:t>
            </a:r>
            <a:r>
              <a:rPr lang="ru-RU" sz="1200" dirty="0"/>
              <a:t> </a:t>
            </a:r>
            <a:r>
              <a:rPr lang="ru-RU" sz="1200" dirty="0" err="1"/>
              <a:t>түрде</a:t>
            </a:r>
            <a:r>
              <a:rPr lang="ru-RU" sz="1200" dirty="0"/>
              <a:t> 14000-орынға </a:t>
            </a:r>
            <a:r>
              <a:rPr lang="ru-RU" sz="1200" dirty="0" err="1"/>
              <a:t>ауыстырылады</a:t>
            </a:r>
            <a:r>
              <a:rPr lang="ru-RU" sz="1200" dirty="0"/>
              <a:t>; 346-орынға </a:t>
            </a:r>
            <a:r>
              <a:rPr lang="ru-RU" sz="1200" dirty="0" err="1"/>
              <a:t>қол</a:t>
            </a:r>
            <a:r>
              <a:rPr lang="ru-RU" sz="1200" dirty="0"/>
              <a:t> </a:t>
            </a:r>
            <a:r>
              <a:rPr lang="ru-RU" sz="1200" dirty="0" err="1"/>
              <a:t>жеткізу</a:t>
            </a:r>
            <a:r>
              <a:rPr lang="ru-RU" sz="1200" dirty="0"/>
              <a:t> 14346-орынмен </a:t>
            </a:r>
            <a:r>
              <a:rPr lang="ru-RU" sz="1200" dirty="0" err="1"/>
              <a:t>салыстырылады</a:t>
            </a:r>
            <a:r>
              <a:rPr lang="ru-RU" sz="1200" dirty="0"/>
              <a:t>. </a:t>
            </a:r>
            <a:r>
              <a:rPr lang="ru-RU" sz="1200" dirty="0" err="1"/>
              <a:t>Пайдаланушы</a:t>
            </a:r>
            <a:r>
              <a:rPr lang="ru-RU" sz="1200" dirty="0"/>
              <a:t> </a:t>
            </a:r>
            <a:r>
              <a:rPr lang="ru-RU" sz="1200" dirty="0" err="1"/>
              <a:t>бағдарламасы</a:t>
            </a:r>
            <a:r>
              <a:rPr lang="ru-RU" sz="1200" dirty="0"/>
              <a:t> </a:t>
            </a:r>
            <a:r>
              <a:rPr lang="ru-RU" sz="1200" dirty="0" err="1"/>
              <a:t>ешқашан</a:t>
            </a:r>
            <a:r>
              <a:rPr lang="ru-RU" sz="1200" dirty="0"/>
              <a:t> </a:t>
            </a:r>
            <a:r>
              <a:rPr lang="ru-RU" sz="1200" dirty="0" err="1"/>
              <a:t>нақты</a:t>
            </a:r>
            <a:r>
              <a:rPr lang="ru-RU" sz="1200" dirty="0"/>
              <a:t> </a:t>
            </a:r>
            <a:r>
              <a:rPr lang="ru-RU" sz="1200" dirty="0" err="1"/>
              <a:t>физикалық</a:t>
            </a:r>
            <a:r>
              <a:rPr lang="ru-RU" sz="1200" dirty="0"/>
              <a:t> </a:t>
            </a:r>
            <a:r>
              <a:rPr lang="ru-RU" sz="1200" dirty="0" err="1"/>
              <a:t>мекенжайларға</a:t>
            </a:r>
            <a:r>
              <a:rPr lang="ru-RU" sz="1200" dirty="0"/>
              <a:t> </a:t>
            </a:r>
            <a:r>
              <a:rPr lang="ru-RU" sz="1200" dirty="0" err="1"/>
              <a:t>қол</a:t>
            </a:r>
            <a:r>
              <a:rPr lang="ru-RU" sz="1200" dirty="0"/>
              <a:t> </a:t>
            </a:r>
            <a:r>
              <a:rPr lang="ru-RU" sz="1200" dirty="0" err="1"/>
              <a:t>жеткізе</a:t>
            </a:r>
            <a:r>
              <a:rPr lang="ru-RU" sz="1200" dirty="0"/>
              <a:t> </a:t>
            </a:r>
            <a:r>
              <a:rPr lang="ru-RU" sz="1200" dirty="0" err="1"/>
              <a:t>алмайды</a:t>
            </a:r>
            <a:r>
              <a:rPr lang="ru-RU" sz="1200" dirty="0"/>
              <a:t>. </a:t>
            </a:r>
            <a:r>
              <a:rPr lang="ru-RU" sz="1200" dirty="0" err="1"/>
              <a:t>Бағдарлама</a:t>
            </a:r>
            <a:r>
              <a:rPr lang="ru-RU" sz="1200" dirty="0"/>
              <a:t> 346-орынға </a:t>
            </a:r>
            <a:r>
              <a:rPr lang="ru-RU" sz="1200" dirty="0" err="1"/>
              <a:t>көрсеткіш</a:t>
            </a:r>
            <a:r>
              <a:rPr lang="ru-RU" sz="1200" dirty="0"/>
              <a:t> </a:t>
            </a:r>
            <a:r>
              <a:rPr lang="ru-RU" sz="1200" dirty="0" err="1"/>
              <a:t>жасай</a:t>
            </a:r>
            <a:r>
              <a:rPr lang="ru-RU" sz="1200" dirty="0"/>
              <a:t> </a:t>
            </a:r>
            <a:r>
              <a:rPr lang="ru-RU" sz="1200" dirty="0" err="1"/>
              <a:t>алады</a:t>
            </a:r>
            <a:r>
              <a:rPr lang="ru-RU" sz="1200" dirty="0"/>
              <a:t>, оны </a:t>
            </a:r>
            <a:r>
              <a:rPr lang="ru-RU" sz="1200" dirty="0" err="1"/>
              <a:t>жадта</a:t>
            </a:r>
            <a:r>
              <a:rPr lang="ru-RU" sz="1200" dirty="0"/>
              <a:t> </a:t>
            </a:r>
            <a:r>
              <a:rPr lang="ru-RU" sz="1200" dirty="0" err="1"/>
              <a:t>сақтай</a:t>
            </a:r>
            <a:r>
              <a:rPr lang="ru-RU" sz="1200" dirty="0"/>
              <a:t> </a:t>
            </a:r>
            <a:r>
              <a:rPr lang="ru-RU" sz="1200" dirty="0" err="1"/>
              <a:t>алады</a:t>
            </a:r>
            <a:r>
              <a:rPr lang="ru-RU" sz="1200" dirty="0"/>
              <a:t>, оны </a:t>
            </a:r>
            <a:r>
              <a:rPr lang="ru-RU" sz="1200" dirty="0" err="1"/>
              <a:t>өңдей</a:t>
            </a:r>
            <a:r>
              <a:rPr lang="ru-RU" sz="1200" dirty="0"/>
              <a:t> </a:t>
            </a:r>
            <a:r>
              <a:rPr lang="ru-RU" sz="1200" dirty="0" err="1"/>
              <a:t>алады</a:t>
            </a:r>
            <a:r>
              <a:rPr lang="ru-RU" sz="1200" dirty="0"/>
              <a:t> </a:t>
            </a:r>
            <a:r>
              <a:rPr lang="ru-RU" sz="1200" dirty="0" err="1"/>
              <a:t>және</a:t>
            </a:r>
            <a:r>
              <a:rPr lang="ru-RU" sz="1200" dirty="0"/>
              <a:t> оны </a:t>
            </a:r>
            <a:r>
              <a:rPr lang="ru-RU" sz="1200" dirty="0" err="1"/>
              <a:t>басқа</a:t>
            </a:r>
            <a:r>
              <a:rPr lang="ru-RU" sz="1200" dirty="0"/>
              <a:t> </a:t>
            </a:r>
            <a:r>
              <a:rPr lang="ru-RU" sz="1200" dirty="0" err="1"/>
              <a:t>мекенжайлармен</a:t>
            </a:r>
            <a:r>
              <a:rPr lang="ru-RU" sz="1200" dirty="0"/>
              <a:t> </a:t>
            </a:r>
            <a:r>
              <a:rPr lang="ru-RU" sz="1200" dirty="0" err="1"/>
              <a:t>салыстыра</a:t>
            </a:r>
            <a:r>
              <a:rPr lang="ru-RU" sz="1200" dirty="0"/>
              <a:t> </a:t>
            </a:r>
            <a:r>
              <a:rPr lang="ru-RU" sz="1200" dirty="0" err="1"/>
              <a:t>алады</a:t>
            </a:r>
            <a:r>
              <a:rPr lang="ru-RU" sz="1200" dirty="0"/>
              <a:t> — </a:t>
            </a:r>
            <a:r>
              <a:rPr lang="ru-RU" sz="1200" dirty="0" err="1"/>
              <a:t>барлығы</a:t>
            </a:r>
            <a:r>
              <a:rPr lang="ru-RU" sz="1200" dirty="0"/>
              <a:t> 346 саны </a:t>
            </a:r>
            <a:r>
              <a:rPr lang="ru-RU" sz="1200" dirty="0" err="1"/>
              <a:t>сияқты</a:t>
            </a:r>
            <a:r>
              <a:rPr lang="ru-RU" sz="1200" dirty="0"/>
              <a:t>. Ол жад </a:t>
            </a:r>
            <a:r>
              <a:rPr lang="ru-RU" sz="1200" dirty="0" err="1"/>
              <a:t>мекенжайы</a:t>
            </a:r>
            <a:r>
              <a:rPr lang="ru-RU" sz="1200" dirty="0"/>
              <a:t> </a:t>
            </a:r>
            <a:r>
              <a:rPr lang="ru-RU" sz="1200" dirty="0" err="1"/>
              <a:t>ретінде</a:t>
            </a:r>
            <a:r>
              <a:rPr lang="ru-RU" sz="1200" dirty="0"/>
              <a:t> </a:t>
            </a:r>
            <a:r>
              <a:rPr lang="ru-RU" sz="1200" dirty="0" err="1"/>
              <a:t>пайдаланылғанда</a:t>
            </a:r>
            <a:r>
              <a:rPr lang="ru-RU" sz="1200" dirty="0"/>
              <a:t> </a:t>
            </a:r>
            <a:r>
              <a:rPr lang="ru-RU" sz="1200" dirty="0" err="1"/>
              <a:t>ғана</a:t>
            </a:r>
            <a:r>
              <a:rPr lang="ru-RU" sz="1200" dirty="0"/>
              <a:t> (</a:t>
            </a:r>
            <a:r>
              <a:rPr lang="ru-RU" sz="1200" dirty="0" err="1"/>
              <a:t>жанама</a:t>
            </a:r>
            <a:r>
              <a:rPr lang="ru-RU" sz="1200" dirty="0"/>
              <a:t> </a:t>
            </a:r>
            <a:r>
              <a:rPr lang="ru-RU" sz="1200" dirty="0" err="1"/>
              <a:t>жүктеуде</a:t>
            </a:r>
            <a:r>
              <a:rPr lang="ru-RU" sz="1200" dirty="0"/>
              <a:t> </a:t>
            </a:r>
            <a:r>
              <a:rPr lang="ru-RU" sz="1200" dirty="0" err="1"/>
              <a:t>немесе</a:t>
            </a:r>
            <a:r>
              <a:rPr lang="ru-RU" sz="1200" dirty="0"/>
              <a:t> </a:t>
            </a:r>
            <a:r>
              <a:rPr lang="ru-RU" sz="1200" dirty="0" err="1"/>
              <a:t>қоймада</a:t>
            </a:r>
            <a:r>
              <a:rPr lang="ru-RU" sz="1200" dirty="0"/>
              <a:t>, </a:t>
            </a:r>
            <a:r>
              <a:rPr lang="ru-RU" sz="1200" dirty="0" err="1"/>
              <a:t>мүмкін</a:t>
            </a:r>
            <a:r>
              <a:rPr lang="ru-RU" sz="1200" dirty="0"/>
              <a:t>) </a:t>
            </a:r>
            <a:r>
              <a:rPr lang="ru-RU" sz="1200" dirty="0" err="1"/>
              <a:t>ол</a:t>
            </a:r>
            <a:r>
              <a:rPr lang="ru-RU" sz="1200" dirty="0"/>
              <a:t> </a:t>
            </a:r>
            <a:r>
              <a:rPr lang="ru-RU" sz="1200" dirty="0" err="1"/>
              <a:t>негізгі</a:t>
            </a:r>
            <a:r>
              <a:rPr lang="ru-RU" sz="1200" dirty="0"/>
              <a:t> </a:t>
            </a:r>
            <a:r>
              <a:rPr lang="ru-RU" sz="1200" dirty="0" err="1"/>
              <a:t>регистрге</a:t>
            </a:r>
            <a:r>
              <a:rPr lang="ru-RU" sz="1200" dirty="0"/>
              <a:t> </a:t>
            </a:r>
            <a:r>
              <a:rPr lang="ru-RU" sz="1200" dirty="0" err="1"/>
              <a:t>қатысты</a:t>
            </a:r>
            <a:r>
              <a:rPr lang="ru-RU" sz="1200" dirty="0"/>
              <a:t> </a:t>
            </a:r>
            <a:r>
              <a:rPr lang="ru-RU" sz="1200" dirty="0" err="1"/>
              <a:t>ауыстырылды</a:t>
            </a:r>
            <a:r>
              <a:rPr lang="ru-RU" sz="1200" dirty="0"/>
              <a:t> </a:t>
            </a:r>
            <a:r>
              <a:rPr lang="ru-RU" sz="1200" dirty="0" err="1"/>
              <a:t>ма</a:t>
            </a:r>
            <a:r>
              <a:rPr lang="ru-RU" sz="1200" dirty="0"/>
              <a:t>. </a:t>
            </a:r>
            <a:r>
              <a:rPr lang="ru-RU" sz="1200" dirty="0" err="1"/>
              <a:t>Пайдаланушы</a:t>
            </a:r>
            <a:r>
              <a:rPr lang="ru-RU" sz="1200" dirty="0"/>
              <a:t> </a:t>
            </a:r>
            <a:r>
              <a:rPr lang="ru-RU" sz="1200" dirty="0" err="1"/>
              <a:t>бағдарламасы</a:t>
            </a:r>
            <a:r>
              <a:rPr lang="ru-RU" sz="1200" dirty="0"/>
              <a:t> </a:t>
            </a:r>
            <a:r>
              <a:rPr lang="ru-RU" sz="1200" dirty="0" err="1"/>
              <a:t>логикалық</a:t>
            </a:r>
            <a:r>
              <a:rPr lang="ru-RU" sz="1200" dirty="0"/>
              <a:t> </a:t>
            </a:r>
            <a:r>
              <a:rPr lang="ru-RU" sz="1200" dirty="0" err="1"/>
              <a:t>адрестермен</a:t>
            </a:r>
            <a:r>
              <a:rPr lang="ru-RU" sz="1200" dirty="0"/>
              <a:t> </a:t>
            </a:r>
            <a:r>
              <a:rPr lang="ru-RU" sz="1200" dirty="0" err="1"/>
              <a:t>айналысады</a:t>
            </a:r>
            <a:r>
              <a:rPr lang="ru-RU" sz="1200" dirty="0"/>
              <a:t>. Жад </a:t>
            </a:r>
            <a:r>
              <a:rPr lang="ru-RU" sz="1200" dirty="0" err="1"/>
              <a:t>картасының</a:t>
            </a:r>
            <a:r>
              <a:rPr lang="ru-RU" sz="1200" dirty="0"/>
              <a:t> </a:t>
            </a:r>
            <a:r>
              <a:rPr lang="ru-RU" sz="1200" dirty="0" err="1"/>
              <a:t>аппараттық</a:t>
            </a:r>
            <a:r>
              <a:rPr lang="ru-RU" sz="1200" dirty="0"/>
              <a:t> </a:t>
            </a:r>
            <a:r>
              <a:rPr lang="ru-RU" sz="1200" dirty="0" err="1"/>
              <a:t>құралы</a:t>
            </a:r>
            <a:r>
              <a:rPr lang="ru-RU" sz="1200" dirty="0"/>
              <a:t> </a:t>
            </a:r>
            <a:r>
              <a:rPr lang="ru-RU" sz="1200" dirty="0" err="1"/>
              <a:t>логикалық</a:t>
            </a:r>
            <a:r>
              <a:rPr lang="ru-RU" sz="1200" dirty="0"/>
              <a:t> </a:t>
            </a:r>
            <a:r>
              <a:rPr lang="ru-RU" sz="1200" dirty="0" err="1"/>
              <a:t>мекенжайларды</a:t>
            </a:r>
            <a:r>
              <a:rPr lang="ru-RU" sz="1200" dirty="0"/>
              <a:t> </a:t>
            </a:r>
            <a:r>
              <a:rPr lang="ru-RU" sz="1200" dirty="0" err="1"/>
              <a:t>физикалық</a:t>
            </a:r>
            <a:r>
              <a:rPr lang="ru-RU" sz="1200" dirty="0"/>
              <a:t> адреске </a:t>
            </a:r>
            <a:r>
              <a:rPr lang="ru-RU" sz="1200" dirty="0" err="1"/>
              <a:t>түрлендіреді</a:t>
            </a:r>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9</a:t>
            </a:fld>
            <a:endParaRPr lang="en-US"/>
          </a:p>
        </p:txBody>
      </p:sp>
    </p:spTree>
    <p:extLst>
      <p:ext uri="{BB962C8B-B14F-4D97-AF65-F5344CB8AC3E}">
        <p14:creationId xmlns:p14="http://schemas.microsoft.com/office/powerpoint/2010/main" val="352935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dirty="0" err="1"/>
              <a:t>Динамикалық</a:t>
            </a:r>
            <a:r>
              <a:rPr lang="ru-RU" dirty="0"/>
              <a:t> </a:t>
            </a:r>
            <a:r>
              <a:rPr lang="ru-RU" dirty="0" err="1"/>
              <a:t>жүктеу</a:t>
            </a:r>
            <a:r>
              <a:rPr lang="ru-RU" dirty="0"/>
              <a:t> </a:t>
            </a:r>
            <a:r>
              <a:rPr lang="ru-RU" dirty="0" err="1"/>
              <a:t>кезінде</a:t>
            </a:r>
            <a:r>
              <a:rPr lang="ru-RU" dirty="0"/>
              <a:t> режим </a:t>
            </a:r>
            <a:r>
              <a:rPr lang="ru-RU" dirty="0" err="1"/>
              <a:t>шақырылғанға</a:t>
            </a:r>
            <a:r>
              <a:rPr lang="ru-RU" dirty="0"/>
              <a:t> </a:t>
            </a:r>
            <a:r>
              <a:rPr lang="ru-RU" dirty="0" err="1"/>
              <a:t>дейін</a:t>
            </a:r>
            <a:r>
              <a:rPr lang="ru-RU" dirty="0"/>
              <a:t> </a:t>
            </a:r>
            <a:r>
              <a:rPr lang="ru-RU" dirty="0" err="1"/>
              <a:t>жүктелмейді</a:t>
            </a:r>
            <a:r>
              <a:rPr lang="ru-RU" dirty="0"/>
              <a:t>. </a:t>
            </a:r>
            <a:r>
              <a:rPr lang="ru-RU" dirty="0" err="1"/>
              <a:t>Барлық</a:t>
            </a:r>
            <a:r>
              <a:rPr lang="ru-RU" dirty="0"/>
              <a:t> </a:t>
            </a:r>
            <a:r>
              <a:rPr lang="ru-RU" dirty="0" err="1"/>
              <a:t>тәртіптер</a:t>
            </a:r>
            <a:r>
              <a:rPr lang="ru-RU" dirty="0"/>
              <a:t> </a:t>
            </a:r>
            <a:r>
              <a:rPr lang="ru-RU" dirty="0" err="1"/>
              <a:t>дискіде</a:t>
            </a:r>
            <a:r>
              <a:rPr lang="ru-RU" dirty="0"/>
              <a:t> </a:t>
            </a:r>
            <a:r>
              <a:rPr lang="ru-RU" dirty="0" err="1"/>
              <a:t>орны</a:t>
            </a:r>
            <a:r>
              <a:rPr lang="ru-RU" dirty="0"/>
              <a:t> </a:t>
            </a:r>
            <a:r>
              <a:rPr lang="ru-RU" dirty="0" err="1"/>
              <a:t>ауыстырылатын</a:t>
            </a:r>
            <a:r>
              <a:rPr lang="ru-RU" dirty="0"/>
              <a:t> </a:t>
            </a:r>
            <a:r>
              <a:rPr lang="ru-RU" dirty="0" err="1"/>
              <a:t>жүктеу</a:t>
            </a:r>
            <a:r>
              <a:rPr lang="ru-RU" dirty="0"/>
              <a:t> </a:t>
            </a:r>
            <a:r>
              <a:rPr lang="ru-RU" dirty="0" err="1"/>
              <a:t>пішімінде</a:t>
            </a:r>
            <a:r>
              <a:rPr lang="ru-RU" dirty="0"/>
              <a:t> </a:t>
            </a:r>
            <a:r>
              <a:rPr lang="ru-RU" dirty="0" err="1"/>
              <a:t>сақталады</a:t>
            </a:r>
            <a:r>
              <a:rPr lang="ru-RU" dirty="0"/>
              <a:t>. </a:t>
            </a:r>
            <a:r>
              <a:rPr lang="ru-RU" dirty="0" err="1"/>
              <a:t>Негізгі</a:t>
            </a:r>
            <a:r>
              <a:rPr lang="ru-RU" dirty="0"/>
              <a:t> программа </a:t>
            </a:r>
            <a:r>
              <a:rPr lang="ru-RU" dirty="0" err="1"/>
              <a:t>жадыға</a:t>
            </a:r>
            <a:r>
              <a:rPr lang="ru-RU" dirty="0"/>
              <a:t> </a:t>
            </a:r>
            <a:r>
              <a:rPr lang="ru-RU" dirty="0" err="1"/>
              <a:t>жүктеліп</a:t>
            </a:r>
            <a:r>
              <a:rPr lang="ru-RU" dirty="0"/>
              <a:t>, </a:t>
            </a:r>
            <a:r>
              <a:rPr lang="ru-RU" dirty="0" err="1"/>
              <a:t>орындалады</a:t>
            </a:r>
            <a:r>
              <a:rPr lang="ru-RU" dirty="0"/>
              <a:t>. </a:t>
            </a:r>
            <a:r>
              <a:rPr lang="ru-RU" dirty="0" err="1"/>
              <a:t>Режимге</a:t>
            </a:r>
            <a:r>
              <a:rPr lang="ru-RU" dirty="0"/>
              <a:t> </a:t>
            </a:r>
            <a:r>
              <a:rPr lang="ru-RU" dirty="0" err="1"/>
              <a:t>басқа</a:t>
            </a:r>
            <a:r>
              <a:rPr lang="ru-RU" dirty="0"/>
              <a:t> </a:t>
            </a:r>
            <a:r>
              <a:rPr lang="ru-RU" dirty="0" err="1"/>
              <a:t>режимді</a:t>
            </a:r>
            <a:r>
              <a:rPr lang="ru-RU" dirty="0"/>
              <a:t> </a:t>
            </a:r>
            <a:r>
              <a:rPr lang="ru-RU" dirty="0" err="1"/>
              <a:t>шақыру</a:t>
            </a:r>
            <a:r>
              <a:rPr lang="ru-RU" dirty="0"/>
              <a:t> </a:t>
            </a:r>
            <a:r>
              <a:rPr lang="ru-RU" dirty="0" err="1"/>
              <a:t>қажет</a:t>
            </a:r>
            <a:r>
              <a:rPr lang="ru-RU" dirty="0"/>
              <a:t> </a:t>
            </a:r>
            <a:r>
              <a:rPr lang="ru-RU" dirty="0" err="1"/>
              <a:t>болғанда</a:t>
            </a:r>
            <a:r>
              <a:rPr lang="ru-RU" dirty="0"/>
              <a:t>, </a:t>
            </a:r>
            <a:r>
              <a:rPr lang="ru-RU" dirty="0" err="1"/>
              <a:t>қоңырау</a:t>
            </a:r>
            <a:r>
              <a:rPr lang="ru-RU" dirty="0"/>
              <a:t> шалу </a:t>
            </a:r>
            <a:r>
              <a:rPr lang="ru-RU" dirty="0" err="1"/>
              <a:t>тәртібі</a:t>
            </a:r>
            <a:r>
              <a:rPr lang="ru-RU" dirty="0"/>
              <a:t> </a:t>
            </a:r>
            <a:r>
              <a:rPr lang="ru-RU" dirty="0" err="1"/>
              <a:t>алдымен</a:t>
            </a:r>
            <a:r>
              <a:rPr lang="ru-RU" dirty="0"/>
              <a:t> </a:t>
            </a:r>
            <a:r>
              <a:rPr lang="ru-RU" dirty="0" err="1"/>
              <a:t>басқа</a:t>
            </a:r>
            <a:r>
              <a:rPr lang="ru-RU" dirty="0"/>
              <a:t> </a:t>
            </a:r>
            <a:r>
              <a:rPr lang="ru-RU" dirty="0" err="1"/>
              <a:t>режимнің</a:t>
            </a:r>
            <a:r>
              <a:rPr lang="ru-RU" dirty="0"/>
              <a:t> </a:t>
            </a:r>
            <a:r>
              <a:rPr lang="ru-RU" dirty="0" err="1"/>
              <a:t>жүктелгенін</a:t>
            </a:r>
            <a:r>
              <a:rPr lang="ru-RU" dirty="0"/>
              <a:t> </a:t>
            </a:r>
            <a:r>
              <a:rPr lang="ru-RU" dirty="0" err="1"/>
              <a:t>немесе</a:t>
            </a:r>
            <a:r>
              <a:rPr lang="ru-RU" dirty="0"/>
              <a:t> </a:t>
            </a:r>
            <a:r>
              <a:rPr lang="ru-RU" dirty="0" err="1"/>
              <a:t>жүктелмегенін</a:t>
            </a:r>
            <a:r>
              <a:rPr lang="ru-RU" dirty="0"/>
              <a:t> </a:t>
            </a:r>
            <a:r>
              <a:rPr lang="ru-RU" dirty="0" err="1"/>
              <a:t>тексереді</a:t>
            </a:r>
            <a:r>
              <a:rPr lang="ru-RU" dirty="0"/>
              <a:t>. </a:t>
            </a:r>
            <a:r>
              <a:rPr lang="ru-RU" dirty="0" err="1"/>
              <a:t>Егер</a:t>
            </a:r>
            <a:r>
              <a:rPr lang="ru-RU" dirty="0"/>
              <a:t> </a:t>
            </a:r>
            <a:r>
              <a:rPr lang="ru-RU" dirty="0" err="1"/>
              <a:t>ол</a:t>
            </a:r>
            <a:r>
              <a:rPr lang="ru-RU" dirty="0"/>
              <a:t> </a:t>
            </a:r>
            <a:r>
              <a:rPr lang="ru-RU" dirty="0" err="1"/>
              <a:t>жоқ</a:t>
            </a:r>
            <a:r>
              <a:rPr lang="ru-RU" dirty="0"/>
              <a:t> </a:t>
            </a:r>
            <a:r>
              <a:rPr lang="ru-RU" dirty="0" err="1"/>
              <a:t>болса</a:t>
            </a:r>
            <a:r>
              <a:rPr lang="ru-RU" dirty="0"/>
              <a:t>, </a:t>
            </a:r>
            <a:r>
              <a:rPr lang="ru-RU" dirty="0" err="1"/>
              <a:t>қажетті</a:t>
            </a:r>
            <a:r>
              <a:rPr lang="ru-RU" dirty="0"/>
              <a:t> </a:t>
            </a:r>
            <a:r>
              <a:rPr lang="ru-RU" dirty="0" err="1"/>
              <a:t>тәртіпті</a:t>
            </a:r>
            <a:r>
              <a:rPr lang="ru-RU" dirty="0"/>
              <a:t> </a:t>
            </a:r>
            <a:r>
              <a:rPr lang="ru-RU" dirty="0" err="1"/>
              <a:t>жадқа</a:t>
            </a:r>
            <a:r>
              <a:rPr lang="ru-RU" dirty="0"/>
              <a:t> </a:t>
            </a:r>
            <a:r>
              <a:rPr lang="ru-RU" dirty="0" err="1"/>
              <a:t>жүктеу</a:t>
            </a:r>
            <a:r>
              <a:rPr lang="ru-RU" dirty="0"/>
              <a:t> </a:t>
            </a:r>
            <a:r>
              <a:rPr lang="ru-RU" dirty="0" err="1"/>
              <a:t>және</a:t>
            </a:r>
            <a:r>
              <a:rPr lang="ru-RU" dirty="0"/>
              <a:t> осы </a:t>
            </a:r>
            <a:r>
              <a:rPr lang="ru-RU" dirty="0" err="1"/>
              <a:t>өзгерісті</a:t>
            </a:r>
            <a:r>
              <a:rPr lang="ru-RU" dirty="0"/>
              <a:t> </a:t>
            </a:r>
            <a:r>
              <a:rPr lang="ru-RU" dirty="0" err="1"/>
              <a:t>көрсету</a:t>
            </a:r>
            <a:r>
              <a:rPr lang="ru-RU" dirty="0"/>
              <a:t> </a:t>
            </a:r>
            <a:r>
              <a:rPr lang="ru-RU" dirty="0" err="1"/>
              <a:t>үшін</a:t>
            </a:r>
            <a:r>
              <a:rPr lang="ru-RU" dirty="0"/>
              <a:t> </a:t>
            </a:r>
            <a:r>
              <a:rPr lang="ru-RU" dirty="0" err="1"/>
              <a:t>бағдарламаның</a:t>
            </a:r>
            <a:r>
              <a:rPr lang="ru-RU" dirty="0"/>
              <a:t> </a:t>
            </a:r>
            <a:r>
              <a:rPr lang="ru-RU" dirty="0" err="1"/>
              <a:t>мекенжай</a:t>
            </a:r>
            <a:r>
              <a:rPr lang="ru-RU" dirty="0"/>
              <a:t> </a:t>
            </a:r>
            <a:r>
              <a:rPr lang="ru-RU" dirty="0" err="1"/>
              <a:t>кестелерін</a:t>
            </a:r>
            <a:r>
              <a:rPr lang="ru-RU" dirty="0"/>
              <a:t> </a:t>
            </a:r>
            <a:r>
              <a:rPr lang="ru-RU" dirty="0" err="1"/>
              <a:t>жаңарту</a:t>
            </a:r>
            <a:r>
              <a:rPr lang="ru-RU" dirty="0"/>
              <a:t> </a:t>
            </a:r>
            <a:r>
              <a:rPr lang="ru-RU" dirty="0" err="1"/>
              <a:t>үшін</a:t>
            </a:r>
            <a:r>
              <a:rPr lang="ru-RU" dirty="0"/>
              <a:t> </a:t>
            </a:r>
            <a:r>
              <a:rPr lang="ru-RU" dirty="0" err="1"/>
              <a:t>орнын</a:t>
            </a:r>
            <a:r>
              <a:rPr lang="ru-RU" dirty="0"/>
              <a:t> </a:t>
            </a:r>
            <a:r>
              <a:rPr lang="ru-RU" dirty="0" err="1"/>
              <a:t>ауыстыратын</a:t>
            </a:r>
            <a:r>
              <a:rPr lang="ru-RU" dirty="0"/>
              <a:t> </a:t>
            </a:r>
            <a:r>
              <a:rPr lang="ru-RU" dirty="0" err="1"/>
              <a:t>байланыстырушы</a:t>
            </a:r>
            <a:r>
              <a:rPr lang="ru-RU" dirty="0"/>
              <a:t> </a:t>
            </a:r>
            <a:r>
              <a:rPr lang="ru-RU" dirty="0" err="1"/>
              <a:t>жүктеуші</a:t>
            </a:r>
            <a:r>
              <a:rPr lang="ru-RU" dirty="0"/>
              <a:t> </a:t>
            </a:r>
            <a:r>
              <a:rPr lang="ru-RU" dirty="0" err="1"/>
              <a:t>шақырылады</a:t>
            </a:r>
            <a:r>
              <a:rPr lang="ru-RU" dirty="0"/>
              <a:t>. </a:t>
            </a:r>
            <a:r>
              <a:rPr lang="ru-RU" dirty="0" err="1"/>
              <a:t>Содан</a:t>
            </a:r>
            <a:r>
              <a:rPr lang="ru-RU" dirty="0"/>
              <a:t> </a:t>
            </a:r>
            <a:r>
              <a:rPr lang="ru-RU" dirty="0" err="1"/>
              <a:t>кейін</a:t>
            </a:r>
            <a:r>
              <a:rPr lang="ru-RU" dirty="0"/>
              <a:t> </a:t>
            </a:r>
            <a:r>
              <a:rPr lang="ru-RU" dirty="0" err="1"/>
              <a:t>басқару</a:t>
            </a:r>
            <a:r>
              <a:rPr lang="ru-RU" dirty="0"/>
              <a:t> </a:t>
            </a:r>
            <a:r>
              <a:rPr lang="ru-RU" dirty="0" err="1"/>
              <a:t>жаңадан</a:t>
            </a:r>
            <a:r>
              <a:rPr lang="ru-RU" dirty="0"/>
              <a:t> </a:t>
            </a:r>
            <a:r>
              <a:rPr lang="ru-RU" dirty="0" err="1"/>
              <a:t>жүктелген</a:t>
            </a:r>
            <a:r>
              <a:rPr lang="ru-RU" dirty="0"/>
              <a:t> </a:t>
            </a:r>
            <a:r>
              <a:rPr lang="ru-RU" dirty="0" err="1"/>
              <a:t>тәртіпке</a:t>
            </a:r>
            <a:r>
              <a:rPr lang="ru-RU" dirty="0"/>
              <a:t> </a:t>
            </a:r>
            <a:r>
              <a:rPr lang="ru-RU" dirty="0" err="1"/>
              <a:t>беріледі</a:t>
            </a:r>
            <a:r>
              <a:rPr lang="ru-RU" dirty="0"/>
              <a:t>.</a:t>
            </a:r>
          </a:p>
          <a:p>
            <a:endParaRPr lang="en-US" dirty="0"/>
          </a:p>
        </p:txBody>
      </p:sp>
      <p:sp>
        <p:nvSpPr>
          <p:cNvPr id="4" name="Slide Number Placeholder 3"/>
          <p:cNvSpPr>
            <a:spLocks noGrp="1"/>
          </p:cNvSpPr>
          <p:nvPr>
            <p:ph type="sldNum" sz="quarter" idx="5"/>
          </p:nvPr>
        </p:nvSpPr>
        <p:spPr/>
        <p:txBody>
          <a:bodyPr/>
          <a:lstStyle/>
          <a:p>
            <a:fld id="{EC7C3898-BEC0-4A80-8063-BB0D570CEDD9}" type="slidenum">
              <a:rPr lang="en-US" smtClean="0"/>
              <a:t>10</a:t>
            </a:fld>
            <a:endParaRPr lang="en-US"/>
          </a:p>
        </p:txBody>
      </p:sp>
    </p:spTree>
    <p:extLst>
      <p:ext uri="{BB962C8B-B14F-4D97-AF65-F5344CB8AC3E}">
        <p14:creationId xmlns:p14="http://schemas.microsoft.com/office/powerpoint/2010/main" val="3654447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a:extLst>
              <a:ext uri="{FF2B5EF4-FFF2-40B4-BE49-F238E27FC236}">
                <a16:creationId xmlns:a16="http://schemas.microsoft.com/office/drawing/2014/main" id="{78945B4D-9439-45CF-D897-ADF06EFB14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Verdana" panose="020B0604030504040204" pitchFamily="34" charset="0"/>
                <a:ea typeface="MS PGothic" panose="020B0600070205080204" pitchFamily="34" charset="-128"/>
              </a:defRPr>
            </a:lvl1pPr>
            <a:lvl2pPr marL="742950" indent="-285750" defTabSz="930275">
              <a:defRPr>
                <a:solidFill>
                  <a:schemeClr val="tx1"/>
                </a:solidFill>
                <a:latin typeface="Verdana" panose="020B0604030504040204" pitchFamily="34" charset="0"/>
                <a:ea typeface="MS PGothic" panose="020B0600070205080204" pitchFamily="34" charset="-128"/>
              </a:defRPr>
            </a:lvl2pPr>
            <a:lvl3pPr marL="1143000" indent="-228600" defTabSz="930275">
              <a:defRPr>
                <a:solidFill>
                  <a:schemeClr val="tx1"/>
                </a:solidFill>
                <a:latin typeface="Verdana" panose="020B0604030504040204" pitchFamily="34" charset="0"/>
                <a:ea typeface="MS PGothic" panose="020B0600070205080204" pitchFamily="34" charset="-128"/>
              </a:defRPr>
            </a:lvl3pPr>
            <a:lvl4pPr marL="1600200" indent="-228600" defTabSz="930275">
              <a:defRPr>
                <a:solidFill>
                  <a:schemeClr val="tx1"/>
                </a:solidFill>
                <a:latin typeface="Verdana" panose="020B0604030504040204" pitchFamily="34" charset="0"/>
                <a:ea typeface="MS PGothic" panose="020B0600070205080204" pitchFamily="34" charset="-128"/>
              </a:defRPr>
            </a:lvl4pPr>
            <a:lvl5pPr marL="2057400" indent="-228600" defTabSz="930275">
              <a:defRPr>
                <a:solidFill>
                  <a:schemeClr val="tx1"/>
                </a:solidFill>
                <a:latin typeface="Verdan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fld id="{307E0B7B-738F-4C84-8D60-070FB2F4399A}" type="slidenum">
              <a:rPr lang="en-US" altLang="en-US">
                <a:latin typeface="Helvetica" panose="020B0604020202020204" pitchFamily="34" charset="0"/>
              </a:rPr>
              <a:pPr/>
              <a:t>12</a:t>
            </a:fld>
            <a:endParaRPr lang="en-US" altLang="en-US">
              <a:latin typeface="Helvetica" panose="020B0604020202020204" pitchFamily="34" charset="0"/>
            </a:endParaRPr>
          </a:p>
        </p:txBody>
      </p:sp>
      <p:sp>
        <p:nvSpPr>
          <p:cNvPr id="88067" name="Rectangle 2">
            <a:extLst>
              <a:ext uri="{FF2B5EF4-FFF2-40B4-BE49-F238E27FC236}">
                <a16:creationId xmlns:a16="http://schemas.microsoft.com/office/drawing/2014/main" id="{321A91C7-17AD-A2FF-4FE1-F6A5113DED0B}"/>
              </a:ext>
            </a:extLst>
          </p:cNvPr>
          <p:cNvSpPr>
            <a:spLocks noGrp="1" noRot="1" noChangeAspect="1" noChangeArrowheads="1" noTextEdit="1"/>
          </p:cNvSpPr>
          <p:nvPr>
            <p:ph type="sldImg"/>
          </p:nvPr>
        </p:nvSpPr>
        <p:spPr>
          <a:ln/>
        </p:spPr>
      </p:sp>
      <p:sp>
        <p:nvSpPr>
          <p:cNvPr id="88068" name="Rectangle 3">
            <a:extLst>
              <a:ext uri="{FF2B5EF4-FFF2-40B4-BE49-F238E27FC236}">
                <a16:creationId xmlns:a16="http://schemas.microsoft.com/office/drawing/2014/main" id="{96C8DA38-B6E0-79EF-3AC0-5DA112B8D9A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2A133-6BB7-07D1-FCF1-979CFA3091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0EA68A-DFFC-C507-4644-A102037FF4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636F5C-FA93-F71A-77A2-89106D1E939E}"/>
              </a:ext>
            </a:extLst>
          </p:cNvPr>
          <p:cNvSpPr>
            <a:spLocks noGrp="1"/>
          </p:cNvSpPr>
          <p:nvPr>
            <p:ph type="dt" sz="half" idx="10"/>
          </p:nvPr>
        </p:nvSpPr>
        <p:spPr/>
        <p:txBody>
          <a:bodyPr/>
          <a:lstStyle/>
          <a:p>
            <a:fld id="{9A8B4EC4-F2A4-4811-9CA3-F463B0FDCB02}" type="datetimeFigureOut">
              <a:rPr lang="en-US" smtClean="0"/>
              <a:t>3/11/2024</a:t>
            </a:fld>
            <a:endParaRPr lang="en-US"/>
          </a:p>
        </p:txBody>
      </p:sp>
      <p:sp>
        <p:nvSpPr>
          <p:cNvPr id="5" name="Footer Placeholder 4">
            <a:extLst>
              <a:ext uri="{FF2B5EF4-FFF2-40B4-BE49-F238E27FC236}">
                <a16:creationId xmlns:a16="http://schemas.microsoft.com/office/drawing/2014/main" id="{2528E702-F142-E898-BBE7-7FE9CE9AE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C8C0A9-5C41-9424-3BBB-13B3FDB888A8}"/>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157356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71745-9A3B-258B-3EE2-16D95DE962D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CFE75D-045E-A444-FDCB-ACCE5CB6C67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A53C12-FA50-F398-1C0A-9039C5E7B1B2}"/>
              </a:ext>
            </a:extLst>
          </p:cNvPr>
          <p:cNvSpPr>
            <a:spLocks noGrp="1"/>
          </p:cNvSpPr>
          <p:nvPr>
            <p:ph type="dt" sz="half" idx="10"/>
          </p:nvPr>
        </p:nvSpPr>
        <p:spPr/>
        <p:txBody>
          <a:bodyPr/>
          <a:lstStyle/>
          <a:p>
            <a:fld id="{9A8B4EC4-F2A4-4811-9CA3-F463B0FDCB02}" type="datetimeFigureOut">
              <a:rPr lang="en-US" smtClean="0"/>
              <a:t>3/11/2024</a:t>
            </a:fld>
            <a:endParaRPr lang="en-US"/>
          </a:p>
        </p:txBody>
      </p:sp>
      <p:sp>
        <p:nvSpPr>
          <p:cNvPr id="5" name="Footer Placeholder 4">
            <a:extLst>
              <a:ext uri="{FF2B5EF4-FFF2-40B4-BE49-F238E27FC236}">
                <a16:creationId xmlns:a16="http://schemas.microsoft.com/office/drawing/2014/main" id="{735ED520-F08B-0C2B-1519-8257F71FA2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A6D4ED-A15F-C853-8D3E-E5CA84E930FD}"/>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1565350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689806-D011-E0F1-1A98-48BBDB73FB2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FB6E725-5A55-7B1F-50E4-94A2398602F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CEDB1F-8528-08D6-828E-D56CB9E233A6}"/>
              </a:ext>
            </a:extLst>
          </p:cNvPr>
          <p:cNvSpPr>
            <a:spLocks noGrp="1"/>
          </p:cNvSpPr>
          <p:nvPr>
            <p:ph type="dt" sz="half" idx="10"/>
          </p:nvPr>
        </p:nvSpPr>
        <p:spPr/>
        <p:txBody>
          <a:bodyPr/>
          <a:lstStyle/>
          <a:p>
            <a:fld id="{9A8B4EC4-F2A4-4811-9CA3-F463B0FDCB02}" type="datetimeFigureOut">
              <a:rPr lang="en-US" smtClean="0"/>
              <a:t>3/11/2024</a:t>
            </a:fld>
            <a:endParaRPr lang="en-US"/>
          </a:p>
        </p:txBody>
      </p:sp>
      <p:sp>
        <p:nvSpPr>
          <p:cNvPr id="5" name="Footer Placeholder 4">
            <a:extLst>
              <a:ext uri="{FF2B5EF4-FFF2-40B4-BE49-F238E27FC236}">
                <a16:creationId xmlns:a16="http://schemas.microsoft.com/office/drawing/2014/main" id="{BD12BC97-CC32-ED68-B8D0-330587C65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5906A2-B01F-7E99-74EC-8FE44B8FD49A}"/>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2584821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9" name="Shape 19"/>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11935658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84CD4-7EC2-4A9F-A513-AE23C93111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FC1FE-23D2-A09F-2654-7631D96C8E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1847B1-6909-06CF-733C-E5D993ADB61D}"/>
              </a:ext>
            </a:extLst>
          </p:cNvPr>
          <p:cNvSpPr>
            <a:spLocks noGrp="1"/>
          </p:cNvSpPr>
          <p:nvPr>
            <p:ph type="dt" sz="half" idx="10"/>
          </p:nvPr>
        </p:nvSpPr>
        <p:spPr/>
        <p:txBody>
          <a:bodyPr/>
          <a:lstStyle/>
          <a:p>
            <a:fld id="{9A8B4EC4-F2A4-4811-9CA3-F463B0FDCB02}" type="datetimeFigureOut">
              <a:rPr lang="en-US" smtClean="0"/>
              <a:t>3/11/2024</a:t>
            </a:fld>
            <a:endParaRPr lang="en-US"/>
          </a:p>
        </p:txBody>
      </p:sp>
      <p:sp>
        <p:nvSpPr>
          <p:cNvPr id="5" name="Footer Placeholder 4">
            <a:extLst>
              <a:ext uri="{FF2B5EF4-FFF2-40B4-BE49-F238E27FC236}">
                <a16:creationId xmlns:a16="http://schemas.microsoft.com/office/drawing/2014/main" id="{6C78E0E0-41BA-CA6B-528F-76EC8FFD3D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FD894A-1B49-492D-C4E4-394A60643071}"/>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3102270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A126B-3BC3-BA62-F8B4-850D04ADA3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CC00D16-8EC4-11D2-C981-2DCD9C921FA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5521C6-2AEB-F08D-9A9C-775E1189D302}"/>
              </a:ext>
            </a:extLst>
          </p:cNvPr>
          <p:cNvSpPr>
            <a:spLocks noGrp="1"/>
          </p:cNvSpPr>
          <p:nvPr>
            <p:ph type="dt" sz="half" idx="10"/>
          </p:nvPr>
        </p:nvSpPr>
        <p:spPr/>
        <p:txBody>
          <a:bodyPr/>
          <a:lstStyle/>
          <a:p>
            <a:fld id="{9A8B4EC4-F2A4-4811-9CA3-F463B0FDCB02}" type="datetimeFigureOut">
              <a:rPr lang="en-US" smtClean="0"/>
              <a:t>3/11/2024</a:t>
            </a:fld>
            <a:endParaRPr lang="en-US"/>
          </a:p>
        </p:txBody>
      </p:sp>
      <p:sp>
        <p:nvSpPr>
          <p:cNvPr id="5" name="Footer Placeholder 4">
            <a:extLst>
              <a:ext uri="{FF2B5EF4-FFF2-40B4-BE49-F238E27FC236}">
                <a16:creationId xmlns:a16="http://schemas.microsoft.com/office/drawing/2014/main" id="{56CBB8FA-50D7-B90D-418C-03A8E221F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901799-DE58-7A8E-F244-F1456BA63249}"/>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3299911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BFE19-42C6-7252-69FD-FEF9552221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0D533B-2086-B960-A23A-3C0D4910F4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47B722-95B8-EAED-D9A0-6C17C33E1D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D7EFF1F-3B41-2554-63B0-86E79F032986}"/>
              </a:ext>
            </a:extLst>
          </p:cNvPr>
          <p:cNvSpPr>
            <a:spLocks noGrp="1"/>
          </p:cNvSpPr>
          <p:nvPr>
            <p:ph type="dt" sz="half" idx="10"/>
          </p:nvPr>
        </p:nvSpPr>
        <p:spPr/>
        <p:txBody>
          <a:bodyPr/>
          <a:lstStyle/>
          <a:p>
            <a:fld id="{9A8B4EC4-F2A4-4811-9CA3-F463B0FDCB02}" type="datetimeFigureOut">
              <a:rPr lang="en-US" smtClean="0"/>
              <a:t>3/11/2024</a:t>
            </a:fld>
            <a:endParaRPr lang="en-US"/>
          </a:p>
        </p:txBody>
      </p:sp>
      <p:sp>
        <p:nvSpPr>
          <p:cNvPr id="6" name="Footer Placeholder 5">
            <a:extLst>
              <a:ext uri="{FF2B5EF4-FFF2-40B4-BE49-F238E27FC236}">
                <a16:creationId xmlns:a16="http://schemas.microsoft.com/office/drawing/2014/main" id="{1B8E6215-8B8E-5149-B59F-698818C090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F0E052-F15F-B2C3-0D88-7E77FE823695}"/>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1420218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992D6-3E9E-0952-2169-3FA2C6F798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85D54C-D728-D6B2-4275-53B7AD9B65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43EAE7-B9EE-E1D6-274E-8C22EDC194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52EDBEF-1CD1-5B05-714B-92807CCD83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DA9400-4168-7FA4-124B-C8F57652E0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1FEA7F-B218-42BD-42F3-02AF69992504}"/>
              </a:ext>
            </a:extLst>
          </p:cNvPr>
          <p:cNvSpPr>
            <a:spLocks noGrp="1"/>
          </p:cNvSpPr>
          <p:nvPr>
            <p:ph type="dt" sz="half" idx="10"/>
          </p:nvPr>
        </p:nvSpPr>
        <p:spPr/>
        <p:txBody>
          <a:bodyPr/>
          <a:lstStyle/>
          <a:p>
            <a:fld id="{9A8B4EC4-F2A4-4811-9CA3-F463B0FDCB02}" type="datetimeFigureOut">
              <a:rPr lang="en-US" smtClean="0"/>
              <a:t>3/11/2024</a:t>
            </a:fld>
            <a:endParaRPr lang="en-US"/>
          </a:p>
        </p:txBody>
      </p:sp>
      <p:sp>
        <p:nvSpPr>
          <p:cNvPr id="8" name="Footer Placeholder 7">
            <a:extLst>
              <a:ext uri="{FF2B5EF4-FFF2-40B4-BE49-F238E27FC236}">
                <a16:creationId xmlns:a16="http://schemas.microsoft.com/office/drawing/2014/main" id="{9D67B7EE-B278-F982-62B2-41C0DCB157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FAB8A3-EA73-4997-C12D-CF9F6E472015}"/>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1743956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EB902-1BF5-89DA-41E5-C547F28175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0381C0-D32C-BAEB-14A2-5EDA8F2EC1E6}"/>
              </a:ext>
            </a:extLst>
          </p:cNvPr>
          <p:cNvSpPr>
            <a:spLocks noGrp="1"/>
          </p:cNvSpPr>
          <p:nvPr>
            <p:ph type="dt" sz="half" idx="10"/>
          </p:nvPr>
        </p:nvSpPr>
        <p:spPr/>
        <p:txBody>
          <a:bodyPr/>
          <a:lstStyle/>
          <a:p>
            <a:fld id="{9A8B4EC4-F2A4-4811-9CA3-F463B0FDCB02}" type="datetimeFigureOut">
              <a:rPr lang="en-US" smtClean="0"/>
              <a:t>3/11/2024</a:t>
            </a:fld>
            <a:endParaRPr lang="en-US"/>
          </a:p>
        </p:txBody>
      </p:sp>
      <p:sp>
        <p:nvSpPr>
          <p:cNvPr id="4" name="Footer Placeholder 3">
            <a:extLst>
              <a:ext uri="{FF2B5EF4-FFF2-40B4-BE49-F238E27FC236}">
                <a16:creationId xmlns:a16="http://schemas.microsoft.com/office/drawing/2014/main" id="{D7B7ECF7-1798-698F-D44D-5B70FBAAED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5523A7-4F04-551B-BCF4-5D7F85AF26F8}"/>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902487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D62D94-9EFA-7C64-5A91-F3CD0BA4B576}"/>
              </a:ext>
            </a:extLst>
          </p:cNvPr>
          <p:cNvSpPr>
            <a:spLocks noGrp="1"/>
          </p:cNvSpPr>
          <p:nvPr>
            <p:ph type="dt" sz="half" idx="10"/>
          </p:nvPr>
        </p:nvSpPr>
        <p:spPr/>
        <p:txBody>
          <a:bodyPr/>
          <a:lstStyle/>
          <a:p>
            <a:fld id="{9A8B4EC4-F2A4-4811-9CA3-F463B0FDCB02}" type="datetimeFigureOut">
              <a:rPr lang="en-US" smtClean="0"/>
              <a:t>3/11/2024</a:t>
            </a:fld>
            <a:endParaRPr lang="en-US"/>
          </a:p>
        </p:txBody>
      </p:sp>
      <p:sp>
        <p:nvSpPr>
          <p:cNvPr id="3" name="Footer Placeholder 2">
            <a:extLst>
              <a:ext uri="{FF2B5EF4-FFF2-40B4-BE49-F238E27FC236}">
                <a16:creationId xmlns:a16="http://schemas.microsoft.com/office/drawing/2014/main" id="{DC9DE743-1F82-C253-6022-DE17349FA81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D762051-B254-E955-D0F3-490E8EECB39E}"/>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2795453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15752-FE4F-41FE-F140-7522E755BD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ABCE4C-F20D-CC5C-BA60-5AC7D90790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CDD85F-5BEC-DC6A-65BB-AE2142EC4A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1BD51A-77A3-6B91-05CF-12C2F2AF82CE}"/>
              </a:ext>
            </a:extLst>
          </p:cNvPr>
          <p:cNvSpPr>
            <a:spLocks noGrp="1"/>
          </p:cNvSpPr>
          <p:nvPr>
            <p:ph type="dt" sz="half" idx="10"/>
          </p:nvPr>
        </p:nvSpPr>
        <p:spPr/>
        <p:txBody>
          <a:bodyPr/>
          <a:lstStyle/>
          <a:p>
            <a:fld id="{9A8B4EC4-F2A4-4811-9CA3-F463B0FDCB02}" type="datetimeFigureOut">
              <a:rPr lang="en-US" smtClean="0"/>
              <a:t>3/11/2024</a:t>
            </a:fld>
            <a:endParaRPr lang="en-US"/>
          </a:p>
        </p:txBody>
      </p:sp>
      <p:sp>
        <p:nvSpPr>
          <p:cNvPr id="6" name="Footer Placeholder 5">
            <a:extLst>
              <a:ext uri="{FF2B5EF4-FFF2-40B4-BE49-F238E27FC236}">
                <a16:creationId xmlns:a16="http://schemas.microsoft.com/office/drawing/2014/main" id="{C1830310-87F6-06A7-4A7A-BD184772D8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3296D3-E46A-45CB-70F1-BE40F5093E9C}"/>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795259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09A39-90BA-4169-BC49-6FCA7A538E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5BCEA9-EE2C-5D6C-B922-26C9FE1FF6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C066C0-1F58-AD22-AF3A-337C6669C2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661147-ECD6-FBB5-4EC4-1F31155EAD3D}"/>
              </a:ext>
            </a:extLst>
          </p:cNvPr>
          <p:cNvSpPr>
            <a:spLocks noGrp="1"/>
          </p:cNvSpPr>
          <p:nvPr>
            <p:ph type="dt" sz="half" idx="10"/>
          </p:nvPr>
        </p:nvSpPr>
        <p:spPr/>
        <p:txBody>
          <a:bodyPr/>
          <a:lstStyle/>
          <a:p>
            <a:fld id="{9A8B4EC4-F2A4-4811-9CA3-F463B0FDCB02}" type="datetimeFigureOut">
              <a:rPr lang="en-US" smtClean="0"/>
              <a:t>3/11/2024</a:t>
            </a:fld>
            <a:endParaRPr lang="en-US"/>
          </a:p>
        </p:txBody>
      </p:sp>
      <p:sp>
        <p:nvSpPr>
          <p:cNvPr id="6" name="Footer Placeholder 5">
            <a:extLst>
              <a:ext uri="{FF2B5EF4-FFF2-40B4-BE49-F238E27FC236}">
                <a16:creationId xmlns:a16="http://schemas.microsoft.com/office/drawing/2014/main" id="{956B8EDD-C544-0FB9-5714-C5EE42954B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CFC657-FABB-B17C-7ADB-F7AC9354BC89}"/>
              </a:ext>
            </a:extLst>
          </p:cNvPr>
          <p:cNvSpPr>
            <a:spLocks noGrp="1"/>
          </p:cNvSpPr>
          <p:nvPr>
            <p:ph type="sldNum" sz="quarter" idx="12"/>
          </p:nvPr>
        </p:nvSpPr>
        <p:spPr/>
        <p:txBody>
          <a:bodyPr/>
          <a:lstStyle/>
          <a:p>
            <a:fld id="{C3A173C7-7070-4AC4-B554-CB2932D48B56}" type="slidenum">
              <a:rPr lang="en-US" smtClean="0"/>
              <a:t>‹#›</a:t>
            </a:fld>
            <a:endParaRPr lang="en-US"/>
          </a:p>
        </p:txBody>
      </p:sp>
    </p:spTree>
    <p:extLst>
      <p:ext uri="{BB962C8B-B14F-4D97-AF65-F5344CB8AC3E}">
        <p14:creationId xmlns:p14="http://schemas.microsoft.com/office/powerpoint/2010/main" val="1154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7D58B6-C073-DFD1-60B7-2D0F9E53B0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53F512-6595-6BE5-963F-1F97A30F7D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A4BEB9-0FDF-476A-09E3-75FB90C786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A8B4EC4-F2A4-4811-9CA3-F463B0FDCB02}" type="datetimeFigureOut">
              <a:rPr lang="en-US" smtClean="0"/>
              <a:t>3/11/2024</a:t>
            </a:fld>
            <a:endParaRPr lang="en-US"/>
          </a:p>
        </p:txBody>
      </p:sp>
      <p:sp>
        <p:nvSpPr>
          <p:cNvPr id="5" name="Footer Placeholder 4">
            <a:extLst>
              <a:ext uri="{FF2B5EF4-FFF2-40B4-BE49-F238E27FC236}">
                <a16:creationId xmlns:a16="http://schemas.microsoft.com/office/drawing/2014/main" id="{1FD062A1-3987-7B18-7DBE-1ABFD97B08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CFB866A-47CB-6FA5-D59B-58F8BF70BF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A173C7-7070-4AC4-B554-CB2932D48B56}" type="slidenum">
              <a:rPr lang="en-US" smtClean="0"/>
              <a:t>‹#›</a:t>
            </a:fld>
            <a:endParaRPr lang="en-US"/>
          </a:p>
        </p:txBody>
      </p:sp>
    </p:spTree>
    <p:extLst>
      <p:ext uri="{BB962C8B-B14F-4D97-AF65-F5344CB8AC3E}">
        <p14:creationId xmlns:p14="http://schemas.microsoft.com/office/powerpoint/2010/main" val="172872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61B61-8923-6E8E-09CD-C4C9975B55DD}"/>
              </a:ext>
            </a:extLst>
          </p:cNvPr>
          <p:cNvSpPr>
            <a:spLocks noGrp="1"/>
          </p:cNvSpPr>
          <p:nvPr>
            <p:ph type="ctrTitle"/>
          </p:nvPr>
        </p:nvSpPr>
        <p:spPr/>
        <p:txBody>
          <a:bodyPr/>
          <a:lstStyle/>
          <a:p>
            <a:r>
              <a:rPr lang="kk-KZ" dirty="0"/>
              <a:t>Дәріс</a:t>
            </a:r>
            <a:r>
              <a:rPr lang="en-US" dirty="0"/>
              <a:t> 8</a:t>
            </a:r>
          </a:p>
        </p:txBody>
      </p:sp>
      <p:sp>
        <p:nvSpPr>
          <p:cNvPr id="3" name="Subtitle 2">
            <a:extLst>
              <a:ext uri="{FF2B5EF4-FFF2-40B4-BE49-F238E27FC236}">
                <a16:creationId xmlns:a16="http://schemas.microsoft.com/office/drawing/2014/main" id="{59F2E155-5684-C7D0-39A4-D5391A53C0D8}"/>
              </a:ext>
            </a:extLst>
          </p:cNvPr>
          <p:cNvSpPr>
            <a:spLocks noGrp="1"/>
          </p:cNvSpPr>
          <p:nvPr>
            <p:ph type="subTitle" idx="1"/>
          </p:nvPr>
        </p:nvSpPr>
        <p:spPr/>
        <p:txBody>
          <a:bodyPr>
            <a:normAutofit/>
          </a:bodyPr>
          <a:lstStyle/>
          <a:p>
            <a:r>
              <a:rPr lang="ru-RU" sz="4000" b="1" dirty="0" err="1">
                <a:effectLst/>
                <a:latin typeface="Times New Roman" panose="02020603050405020304" pitchFamily="18" charset="0"/>
                <a:ea typeface="Times New Roman" panose="02020603050405020304" pitchFamily="18" charset="0"/>
              </a:rPr>
              <a:t>Жадыны</a:t>
            </a:r>
            <a:r>
              <a:rPr lang="ru-RU" sz="4000" b="1" dirty="0">
                <a:effectLst/>
                <a:latin typeface="Times New Roman" panose="02020603050405020304" pitchFamily="18" charset="0"/>
                <a:ea typeface="Times New Roman" panose="02020603050405020304" pitchFamily="18" charset="0"/>
              </a:rPr>
              <a:t> </a:t>
            </a:r>
            <a:r>
              <a:rPr lang="ru-RU" sz="4000" b="1" dirty="0" err="1">
                <a:effectLst/>
                <a:latin typeface="Times New Roman" panose="02020603050405020304" pitchFamily="18" charset="0"/>
                <a:ea typeface="Times New Roman" panose="02020603050405020304" pitchFamily="18" charset="0"/>
              </a:rPr>
              <a:t>басқару</a:t>
            </a:r>
            <a:r>
              <a:rPr lang="ru-RU" sz="4000" b="1" dirty="0">
                <a:effectLst/>
                <a:latin typeface="Times New Roman" panose="02020603050405020304" pitchFamily="18" charset="0"/>
                <a:ea typeface="Times New Roman" panose="02020603050405020304" pitchFamily="18" charset="0"/>
              </a:rPr>
              <a:t>. </a:t>
            </a:r>
            <a:r>
              <a:rPr lang="ru-RU" sz="4000" b="1" dirty="0" err="1">
                <a:effectLst/>
                <a:latin typeface="Times New Roman" panose="02020603050405020304" pitchFamily="18" charset="0"/>
                <a:ea typeface="Times New Roman" panose="02020603050405020304" pitchFamily="18" charset="0"/>
              </a:rPr>
              <a:t>Негізгі</a:t>
            </a:r>
            <a:r>
              <a:rPr lang="ru-RU" sz="4000" b="1" dirty="0">
                <a:effectLst/>
                <a:latin typeface="Times New Roman" panose="02020603050405020304" pitchFamily="18" charset="0"/>
                <a:ea typeface="Times New Roman" panose="02020603050405020304" pitchFamily="18" charset="0"/>
              </a:rPr>
              <a:t> </a:t>
            </a:r>
            <a:r>
              <a:rPr lang="ru-RU" sz="4000" b="1" dirty="0" err="1">
                <a:effectLst/>
                <a:latin typeface="Times New Roman" panose="02020603050405020304" pitchFamily="18" charset="0"/>
                <a:ea typeface="Times New Roman" panose="02020603050405020304" pitchFamily="18" charset="0"/>
              </a:rPr>
              <a:t>жады</a:t>
            </a:r>
            <a:endParaRPr lang="en-US" sz="4000" dirty="0"/>
          </a:p>
        </p:txBody>
      </p:sp>
    </p:spTree>
    <p:extLst>
      <p:ext uri="{BB962C8B-B14F-4D97-AF65-F5344CB8AC3E}">
        <p14:creationId xmlns:p14="http://schemas.microsoft.com/office/powerpoint/2010/main" val="1446743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6B72-3D59-2B46-6596-B072EF747FC6}"/>
              </a:ext>
            </a:extLst>
          </p:cNvPr>
          <p:cNvSpPr>
            <a:spLocks noGrp="1"/>
          </p:cNvSpPr>
          <p:nvPr>
            <p:ph type="title"/>
          </p:nvPr>
        </p:nvSpPr>
        <p:spPr/>
        <p:txBody>
          <a:bodyPr/>
          <a:lstStyle/>
          <a:p>
            <a:r>
              <a:rPr lang="ru-RU" dirty="0" err="1"/>
              <a:t>Динамикалық</a:t>
            </a:r>
            <a:r>
              <a:rPr lang="ru-RU" dirty="0"/>
              <a:t> </a:t>
            </a:r>
            <a:r>
              <a:rPr lang="ru-RU" dirty="0" err="1"/>
              <a:t>жүктеу</a:t>
            </a:r>
            <a:endParaRPr lang="en-US" dirty="0"/>
          </a:p>
        </p:txBody>
      </p:sp>
      <p:sp>
        <p:nvSpPr>
          <p:cNvPr id="3" name="Content Placeholder 2">
            <a:extLst>
              <a:ext uri="{FF2B5EF4-FFF2-40B4-BE49-F238E27FC236}">
                <a16:creationId xmlns:a16="http://schemas.microsoft.com/office/drawing/2014/main" id="{BCCEA9A9-40F9-4FB3-0F5D-E5B19CD01BB9}"/>
              </a:ext>
            </a:extLst>
          </p:cNvPr>
          <p:cNvSpPr>
            <a:spLocks noGrp="1"/>
          </p:cNvSpPr>
          <p:nvPr>
            <p:ph idx="1"/>
          </p:nvPr>
        </p:nvSpPr>
        <p:spPr/>
        <p:txBody>
          <a:bodyPr>
            <a:normAutofit lnSpcReduction="10000"/>
          </a:bodyPr>
          <a:lstStyle/>
          <a:p>
            <a:pPr algn="just"/>
            <a:r>
              <a:rPr lang="ru-RU" dirty="0" err="1"/>
              <a:t>процесті</a:t>
            </a:r>
            <a:r>
              <a:rPr lang="ru-RU" dirty="0"/>
              <a:t> </a:t>
            </a:r>
            <a:r>
              <a:rPr lang="ru-RU" dirty="0" err="1"/>
              <a:t>орындау</a:t>
            </a:r>
            <a:r>
              <a:rPr lang="ru-RU" dirty="0"/>
              <a:t> </a:t>
            </a:r>
            <a:r>
              <a:rPr lang="ru-RU" dirty="0" err="1"/>
              <a:t>үшін</a:t>
            </a:r>
            <a:r>
              <a:rPr lang="ru-RU" dirty="0"/>
              <a:t> </a:t>
            </a:r>
            <a:r>
              <a:rPr lang="ru-RU" dirty="0" err="1"/>
              <a:t>бүкіл</a:t>
            </a:r>
            <a:r>
              <a:rPr lang="ru-RU" dirty="0"/>
              <a:t> </a:t>
            </a:r>
            <a:r>
              <a:rPr lang="ru-RU" dirty="0" err="1"/>
              <a:t>бағдарлама</a:t>
            </a:r>
            <a:r>
              <a:rPr lang="ru-RU" dirty="0"/>
              <a:t> </a:t>
            </a:r>
            <a:r>
              <a:rPr lang="ru-RU" dirty="0" err="1"/>
              <a:t>және</a:t>
            </a:r>
            <a:r>
              <a:rPr lang="ru-RU" dirty="0"/>
              <a:t> </a:t>
            </a:r>
            <a:r>
              <a:rPr lang="ru-RU" dirty="0" err="1"/>
              <a:t>процестің</a:t>
            </a:r>
            <a:r>
              <a:rPr lang="ru-RU" dirty="0"/>
              <a:t> </a:t>
            </a:r>
            <a:r>
              <a:rPr lang="ru-RU" dirty="0" err="1"/>
              <a:t>барлық</a:t>
            </a:r>
            <a:r>
              <a:rPr lang="ru-RU" dirty="0"/>
              <a:t> </a:t>
            </a:r>
            <a:r>
              <a:rPr lang="ru-RU" dirty="0" err="1"/>
              <a:t>деректері</a:t>
            </a:r>
            <a:r>
              <a:rPr lang="ru-RU" dirty="0"/>
              <a:t> </a:t>
            </a:r>
            <a:r>
              <a:rPr lang="ru-RU" dirty="0" err="1"/>
              <a:t>физикалық</a:t>
            </a:r>
            <a:r>
              <a:rPr lang="ru-RU" dirty="0"/>
              <a:t> </a:t>
            </a:r>
            <a:r>
              <a:rPr lang="ru-RU" dirty="0" err="1"/>
              <a:t>жадта</a:t>
            </a:r>
            <a:r>
              <a:rPr lang="ru-RU" dirty="0"/>
              <a:t> </a:t>
            </a:r>
            <a:r>
              <a:rPr lang="ru-RU" dirty="0" err="1"/>
              <a:t>болуы</a:t>
            </a:r>
            <a:r>
              <a:rPr lang="ru-RU" dirty="0"/>
              <a:t> </a:t>
            </a:r>
            <a:r>
              <a:rPr lang="ru-RU" dirty="0" err="1"/>
              <a:t>қажет</a:t>
            </a:r>
            <a:r>
              <a:rPr lang="ru-RU" dirty="0"/>
              <a:t> </a:t>
            </a:r>
            <a:r>
              <a:rPr lang="ru-RU" dirty="0" err="1"/>
              <a:t>болды</a:t>
            </a:r>
            <a:r>
              <a:rPr lang="ru-RU" dirty="0"/>
              <a:t>. </a:t>
            </a:r>
            <a:r>
              <a:rPr lang="ru-RU" dirty="0" err="1"/>
              <a:t>Осылайша</a:t>
            </a:r>
            <a:r>
              <a:rPr lang="ru-RU" dirty="0"/>
              <a:t>, </a:t>
            </a:r>
            <a:r>
              <a:rPr lang="ru-RU" dirty="0" err="1"/>
              <a:t>процестің</a:t>
            </a:r>
            <a:r>
              <a:rPr lang="ru-RU" dirty="0"/>
              <a:t> </a:t>
            </a:r>
            <a:r>
              <a:rPr lang="ru-RU" dirty="0" err="1"/>
              <a:t>өлшемі</a:t>
            </a:r>
            <a:r>
              <a:rPr lang="ru-RU" dirty="0"/>
              <a:t> </a:t>
            </a:r>
            <a:r>
              <a:rPr lang="ru-RU" dirty="0" err="1"/>
              <a:t>физикалық</a:t>
            </a:r>
            <a:r>
              <a:rPr lang="ru-RU" dirty="0"/>
              <a:t> </a:t>
            </a:r>
            <a:r>
              <a:rPr lang="ru-RU" dirty="0" err="1"/>
              <a:t>жадының</a:t>
            </a:r>
            <a:r>
              <a:rPr lang="ru-RU" dirty="0"/>
              <a:t> </a:t>
            </a:r>
            <a:r>
              <a:rPr lang="ru-RU" dirty="0" err="1"/>
              <a:t>өлшемімен</a:t>
            </a:r>
            <a:r>
              <a:rPr lang="ru-RU" dirty="0"/>
              <a:t> </a:t>
            </a:r>
            <a:r>
              <a:rPr lang="ru-RU" dirty="0" err="1"/>
              <a:t>шектелді</a:t>
            </a:r>
            <a:r>
              <a:rPr lang="ru-RU" dirty="0"/>
              <a:t>. Жад </a:t>
            </a:r>
            <a:r>
              <a:rPr lang="ru-RU" dirty="0" err="1"/>
              <a:t>кеңістігін</a:t>
            </a:r>
            <a:r>
              <a:rPr lang="ru-RU" dirty="0"/>
              <a:t> </a:t>
            </a:r>
            <a:r>
              <a:rPr lang="ru-RU" dirty="0" err="1"/>
              <a:t>жақсырақ</a:t>
            </a:r>
            <a:r>
              <a:rPr lang="ru-RU" dirty="0"/>
              <a:t> </a:t>
            </a:r>
            <a:r>
              <a:rPr lang="ru-RU" dirty="0" err="1"/>
              <a:t>пайдалану</a:t>
            </a:r>
            <a:r>
              <a:rPr lang="ru-RU" dirty="0"/>
              <a:t> </a:t>
            </a:r>
            <a:r>
              <a:rPr lang="ru-RU" dirty="0" err="1"/>
              <a:t>үшін</a:t>
            </a:r>
            <a:r>
              <a:rPr lang="ru-RU" dirty="0"/>
              <a:t> </a:t>
            </a:r>
            <a:r>
              <a:rPr lang="ru-RU" dirty="0" err="1"/>
              <a:t>біз</a:t>
            </a:r>
            <a:r>
              <a:rPr lang="ru-RU" dirty="0"/>
              <a:t> </a:t>
            </a:r>
            <a:r>
              <a:rPr lang="ru-RU" b="1" dirty="0" err="1"/>
              <a:t>динамикалық</a:t>
            </a:r>
            <a:r>
              <a:rPr lang="ru-RU" b="1" dirty="0"/>
              <a:t> </a:t>
            </a:r>
            <a:r>
              <a:rPr lang="ru-RU" b="1" dirty="0" err="1"/>
              <a:t>жүктеуді</a:t>
            </a:r>
            <a:r>
              <a:rPr lang="ru-RU" b="1" dirty="0"/>
              <a:t> </a:t>
            </a:r>
            <a:r>
              <a:rPr lang="ru-RU" dirty="0" err="1"/>
              <a:t>пайдалана</a:t>
            </a:r>
            <a:r>
              <a:rPr lang="ru-RU" dirty="0"/>
              <a:t> </a:t>
            </a:r>
            <a:r>
              <a:rPr lang="ru-RU" dirty="0" err="1"/>
              <a:t>аламыз</a:t>
            </a:r>
            <a:r>
              <a:rPr lang="ru-RU" dirty="0"/>
              <a:t>. </a:t>
            </a:r>
            <a:r>
              <a:rPr lang="ru-RU" b="1" dirty="0" err="1"/>
              <a:t>Динамикалық</a:t>
            </a:r>
            <a:r>
              <a:rPr lang="ru-RU" b="1" dirty="0"/>
              <a:t> </a:t>
            </a:r>
            <a:r>
              <a:rPr lang="ru-RU" b="1" dirty="0" err="1"/>
              <a:t>жүктеудің</a:t>
            </a:r>
            <a:r>
              <a:rPr lang="ru-RU" b="1" dirty="0"/>
              <a:t> </a:t>
            </a:r>
            <a:r>
              <a:rPr lang="ru-RU" b="1" dirty="0" err="1"/>
              <a:t>артықшылығы</a:t>
            </a:r>
            <a:r>
              <a:rPr lang="ru-RU" b="1" dirty="0"/>
              <a:t> </a:t>
            </a:r>
            <a:r>
              <a:rPr lang="ru-RU" dirty="0"/>
              <a:t>- режим </a:t>
            </a:r>
            <a:r>
              <a:rPr lang="ru-RU" dirty="0" err="1"/>
              <a:t>қажет</a:t>
            </a:r>
            <a:r>
              <a:rPr lang="ru-RU" dirty="0"/>
              <a:t> </a:t>
            </a:r>
            <a:r>
              <a:rPr lang="ru-RU" dirty="0" err="1"/>
              <a:t>болғанда</a:t>
            </a:r>
            <a:r>
              <a:rPr lang="ru-RU" dirty="0"/>
              <a:t> </a:t>
            </a:r>
            <a:r>
              <a:rPr lang="ru-RU" dirty="0" err="1"/>
              <a:t>ғана</a:t>
            </a:r>
            <a:r>
              <a:rPr lang="ru-RU" dirty="0"/>
              <a:t> </a:t>
            </a:r>
            <a:r>
              <a:rPr lang="ru-RU" dirty="0" err="1"/>
              <a:t>жүктеледі</a:t>
            </a:r>
            <a:r>
              <a:rPr lang="ru-RU" dirty="0"/>
              <a:t>. </a:t>
            </a:r>
            <a:r>
              <a:rPr lang="ru-RU" dirty="0" err="1"/>
              <a:t>Бұл</a:t>
            </a:r>
            <a:r>
              <a:rPr lang="ru-RU" dirty="0"/>
              <a:t> </a:t>
            </a:r>
            <a:r>
              <a:rPr lang="ru-RU" dirty="0" err="1"/>
              <a:t>әдіс</a:t>
            </a:r>
            <a:r>
              <a:rPr lang="ru-RU" dirty="0"/>
              <a:t> </a:t>
            </a:r>
            <a:r>
              <a:rPr lang="ru-RU" dirty="0" err="1"/>
              <a:t>әсіресе</a:t>
            </a:r>
            <a:r>
              <a:rPr lang="ru-RU" dirty="0"/>
              <a:t> </a:t>
            </a:r>
            <a:r>
              <a:rPr lang="ru-RU" dirty="0" err="1"/>
              <a:t>қате</a:t>
            </a:r>
            <a:r>
              <a:rPr lang="ru-RU" dirty="0"/>
              <a:t> </a:t>
            </a:r>
            <a:r>
              <a:rPr lang="ru-RU" dirty="0" err="1"/>
              <a:t>процедуралары</a:t>
            </a:r>
            <a:r>
              <a:rPr lang="ru-RU" dirty="0"/>
              <a:t> </a:t>
            </a:r>
            <a:r>
              <a:rPr lang="ru-RU" dirty="0" err="1"/>
              <a:t>сияқты</a:t>
            </a:r>
            <a:r>
              <a:rPr lang="ru-RU" dirty="0"/>
              <a:t> </a:t>
            </a:r>
            <a:r>
              <a:rPr lang="ru-RU" dirty="0" err="1"/>
              <a:t>сирек</a:t>
            </a:r>
            <a:r>
              <a:rPr lang="ru-RU" dirty="0"/>
              <a:t> </a:t>
            </a:r>
            <a:r>
              <a:rPr lang="ru-RU" dirty="0" err="1"/>
              <a:t>кездесетін</a:t>
            </a:r>
            <a:r>
              <a:rPr lang="ru-RU" dirty="0"/>
              <a:t> </a:t>
            </a:r>
            <a:r>
              <a:rPr lang="ru-RU" dirty="0" err="1"/>
              <a:t>жағдайларды</a:t>
            </a:r>
            <a:r>
              <a:rPr lang="ru-RU" dirty="0"/>
              <a:t> </a:t>
            </a:r>
            <a:r>
              <a:rPr lang="ru-RU" dirty="0" err="1"/>
              <a:t>өңдеу</a:t>
            </a:r>
            <a:r>
              <a:rPr lang="ru-RU" dirty="0"/>
              <a:t> </a:t>
            </a:r>
            <a:r>
              <a:rPr lang="ru-RU" dirty="0" err="1"/>
              <a:t>үшін</a:t>
            </a:r>
            <a:r>
              <a:rPr lang="ru-RU" dirty="0"/>
              <a:t> </a:t>
            </a:r>
            <a:r>
              <a:rPr lang="ru-RU" dirty="0" err="1"/>
              <a:t>үлкен</a:t>
            </a:r>
            <a:r>
              <a:rPr lang="ru-RU" dirty="0"/>
              <a:t> </a:t>
            </a:r>
            <a:r>
              <a:rPr lang="ru-RU" dirty="0" err="1"/>
              <a:t>көлемдегі</a:t>
            </a:r>
            <a:r>
              <a:rPr lang="ru-RU" dirty="0"/>
              <a:t> код </a:t>
            </a:r>
            <a:r>
              <a:rPr lang="ru-RU" dirty="0" err="1"/>
              <a:t>қажет</a:t>
            </a:r>
            <a:r>
              <a:rPr lang="ru-RU" dirty="0"/>
              <a:t> </a:t>
            </a:r>
            <a:r>
              <a:rPr lang="ru-RU" dirty="0" err="1"/>
              <a:t>болғанда</a:t>
            </a:r>
            <a:r>
              <a:rPr lang="ru-RU" dirty="0"/>
              <a:t> </a:t>
            </a:r>
            <a:r>
              <a:rPr lang="ru-RU" dirty="0" err="1"/>
              <a:t>пайдалы</a:t>
            </a:r>
            <a:r>
              <a:rPr lang="ru-RU" dirty="0"/>
              <a:t>. </a:t>
            </a:r>
            <a:r>
              <a:rPr lang="ru-RU" dirty="0" err="1"/>
              <a:t>Мұндай</a:t>
            </a:r>
            <a:r>
              <a:rPr lang="ru-RU" dirty="0"/>
              <a:t> </a:t>
            </a:r>
            <a:r>
              <a:rPr lang="ru-RU" dirty="0" err="1"/>
              <a:t>жағдайда</a:t>
            </a:r>
            <a:r>
              <a:rPr lang="ru-RU" dirty="0"/>
              <a:t> </a:t>
            </a:r>
            <a:r>
              <a:rPr lang="ru-RU" dirty="0" err="1"/>
              <a:t>бағдарламаның</a:t>
            </a:r>
            <a:r>
              <a:rPr lang="ru-RU" dirty="0"/>
              <a:t> </a:t>
            </a:r>
            <a:r>
              <a:rPr lang="ru-RU" dirty="0" err="1"/>
              <a:t>жалпы</a:t>
            </a:r>
            <a:r>
              <a:rPr lang="ru-RU" dirty="0"/>
              <a:t> </a:t>
            </a:r>
            <a:r>
              <a:rPr lang="ru-RU" dirty="0" err="1"/>
              <a:t>өлшемі</a:t>
            </a:r>
            <a:r>
              <a:rPr lang="ru-RU" dirty="0"/>
              <a:t> </a:t>
            </a:r>
            <a:r>
              <a:rPr lang="ru-RU" dirty="0" err="1"/>
              <a:t>үлкен</a:t>
            </a:r>
            <a:r>
              <a:rPr lang="ru-RU" dirty="0"/>
              <a:t> </a:t>
            </a:r>
            <a:r>
              <a:rPr lang="ru-RU" dirty="0" err="1"/>
              <a:t>болғанымен</a:t>
            </a:r>
            <a:r>
              <a:rPr lang="ru-RU" dirty="0"/>
              <a:t>, </a:t>
            </a:r>
            <a:r>
              <a:rPr lang="ru-RU" dirty="0" err="1"/>
              <a:t>пайдаланылатын</a:t>
            </a:r>
            <a:r>
              <a:rPr lang="ru-RU" dirty="0"/>
              <a:t> (</a:t>
            </a:r>
            <a:r>
              <a:rPr lang="ru-RU" dirty="0" err="1"/>
              <a:t>және</a:t>
            </a:r>
            <a:r>
              <a:rPr lang="ru-RU" dirty="0"/>
              <a:t> </a:t>
            </a:r>
            <a:r>
              <a:rPr lang="ru-RU" dirty="0" err="1"/>
              <a:t>жүктелетін</a:t>
            </a:r>
            <a:r>
              <a:rPr lang="ru-RU" dirty="0"/>
              <a:t>) </a:t>
            </a:r>
            <a:r>
              <a:rPr lang="ru-RU" dirty="0" err="1"/>
              <a:t>бөлік</a:t>
            </a:r>
            <a:r>
              <a:rPr lang="ru-RU" dirty="0"/>
              <a:t> </a:t>
            </a:r>
            <a:r>
              <a:rPr lang="ru-RU" dirty="0" err="1"/>
              <a:t>әлдеқайда</a:t>
            </a:r>
            <a:r>
              <a:rPr lang="ru-RU" dirty="0"/>
              <a:t> аз </a:t>
            </a:r>
            <a:r>
              <a:rPr lang="ru-RU" dirty="0" err="1"/>
              <a:t>болуы</a:t>
            </a:r>
            <a:r>
              <a:rPr lang="ru-RU" dirty="0"/>
              <a:t> </a:t>
            </a:r>
            <a:r>
              <a:rPr lang="ru-RU" dirty="0" err="1"/>
              <a:t>мүмкін</a:t>
            </a:r>
            <a:r>
              <a:rPr lang="ru-RU" dirty="0"/>
              <a:t>.</a:t>
            </a:r>
            <a:endParaRPr lang="en-US" dirty="0"/>
          </a:p>
        </p:txBody>
      </p:sp>
    </p:spTree>
    <p:extLst>
      <p:ext uri="{BB962C8B-B14F-4D97-AF65-F5344CB8AC3E}">
        <p14:creationId xmlns:p14="http://schemas.microsoft.com/office/powerpoint/2010/main" val="2572547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Shape 91"/>
          <p:cNvSpPr>
            <a:spLocks noGrp="1"/>
          </p:cNvSpPr>
          <p:nvPr>
            <p:ph type="sldNum" sz="quarter" idx="2"/>
          </p:nvPr>
        </p:nvSpPr>
        <p:spPr>
          <a:xfrm>
            <a:off x="5881223" y="6613525"/>
            <a:ext cx="245404" cy="243840"/>
          </a:xfrm>
          <a:prstGeom prst="rect">
            <a:avLst/>
          </a:prstGeom>
          <a:extLst>
            <a:ext uri="{C572A759-6A51-4108-AA02-DFA0A04FC94B}">
              <ma14:wrappingTextBoxFlag xmlns:ma14="http://schemas.microsoft.com/office/mac/drawingml/2011/main" xmlns=""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11</a:t>
            </a:fld>
            <a:endParaRPr/>
          </a:p>
        </p:txBody>
      </p:sp>
      <p:sp>
        <p:nvSpPr>
          <p:cNvPr id="92" name="Shape 92"/>
          <p:cNvSpPr>
            <a:spLocks noGrp="1"/>
          </p:cNvSpPr>
          <p:nvPr>
            <p:ph type="title" idx="4294967295"/>
          </p:nvPr>
        </p:nvSpPr>
        <p:spPr>
          <a:xfrm>
            <a:off x="1766423" y="328614"/>
            <a:ext cx="8229600" cy="576263"/>
          </a:xfrm>
          <a:prstGeom prst="rect">
            <a:avLst/>
          </a:prstGeom>
          <a:extLst>
            <a:ext uri="{C572A759-6A51-4108-AA02-DFA0A04FC94B}">
              <ma14:wrappingTextBoxFlag xmlns:ma14="http://schemas.microsoft.com/office/mac/drawingml/2011/main" xmlns="" val="1"/>
            </a:ext>
          </a:extLst>
        </p:spPr>
        <p:txBody>
          <a:bodyPr>
            <a:normAutofit fontScale="90000"/>
          </a:bodyPr>
          <a:lstStyle/>
          <a:p>
            <a:r>
              <a:rPr lang="ru-RU" dirty="0" err="1"/>
              <a:t>Динамикалық</a:t>
            </a:r>
            <a:r>
              <a:rPr lang="ru-RU" dirty="0"/>
              <a:t> </a:t>
            </a:r>
            <a:r>
              <a:rPr lang="ru-RU" dirty="0" err="1"/>
              <a:t>байланыстыру</a:t>
            </a:r>
            <a:endParaRPr dirty="0"/>
          </a:p>
        </p:txBody>
      </p:sp>
      <p:sp>
        <p:nvSpPr>
          <p:cNvPr id="93" name="Shape 93"/>
          <p:cNvSpPr>
            <a:spLocks noGrp="1"/>
          </p:cNvSpPr>
          <p:nvPr>
            <p:ph type="body" idx="4294967295"/>
          </p:nvPr>
        </p:nvSpPr>
        <p:spPr>
          <a:xfrm>
            <a:off x="834189" y="1062038"/>
            <a:ext cx="10496957" cy="5098130"/>
          </a:xfrm>
          <a:prstGeom prst="rect">
            <a:avLst/>
          </a:prstGeom>
          <a:extLst>
            <a:ext uri="{C572A759-6A51-4108-AA02-DFA0A04FC94B}">
              <ma14:wrappingTextBoxFlag xmlns:ma14="http://schemas.microsoft.com/office/mac/drawingml/2011/main" xmlns="" val="1"/>
            </a:ext>
          </a:extLst>
        </p:spPr>
        <p:txBody>
          <a:bodyPr>
            <a:normAutofit/>
          </a:bodyPr>
          <a:lstStyle/>
          <a:p>
            <a:pPr marL="339470" indent="-339470" algn="just" defTabSz="905255">
              <a:buChar char=""/>
              <a:defRPr sz="1782" b="1">
                <a:solidFill>
                  <a:srgbClr val="3366FF"/>
                </a:solidFill>
              </a:defRPr>
            </a:pPr>
            <a:r>
              <a:rPr lang="ru-RU" dirty="0" err="1">
                <a:solidFill>
                  <a:schemeClr val="tx2"/>
                </a:solidFill>
              </a:rPr>
              <a:t>Статикалық</a:t>
            </a:r>
            <a:r>
              <a:rPr lang="ru-RU" dirty="0">
                <a:solidFill>
                  <a:schemeClr val="tx2"/>
                </a:solidFill>
              </a:rPr>
              <a:t> </a:t>
            </a:r>
            <a:r>
              <a:rPr lang="ru-RU" dirty="0" err="1">
                <a:solidFill>
                  <a:schemeClr val="tx2"/>
                </a:solidFill>
              </a:rPr>
              <a:t>байланыстыру</a:t>
            </a:r>
            <a:r>
              <a:rPr lang="ru-RU" dirty="0">
                <a:solidFill>
                  <a:schemeClr val="tx2"/>
                </a:solidFill>
              </a:rPr>
              <a:t> – </a:t>
            </a:r>
            <a:r>
              <a:rPr lang="ru-RU" dirty="0" err="1">
                <a:solidFill>
                  <a:schemeClr val="tx2"/>
                </a:solidFill>
              </a:rPr>
              <a:t>екілік</a:t>
            </a:r>
            <a:r>
              <a:rPr lang="ru-RU" dirty="0">
                <a:solidFill>
                  <a:schemeClr val="tx2"/>
                </a:solidFill>
              </a:rPr>
              <a:t> </a:t>
            </a:r>
            <a:r>
              <a:rPr lang="ru-RU" dirty="0" err="1">
                <a:solidFill>
                  <a:schemeClr val="tx2"/>
                </a:solidFill>
              </a:rPr>
              <a:t>бағдарлама</a:t>
            </a:r>
            <a:r>
              <a:rPr lang="ru-RU" dirty="0">
                <a:solidFill>
                  <a:schemeClr val="tx2"/>
                </a:solidFill>
              </a:rPr>
              <a:t> </a:t>
            </a:r>
            <a:r>
              <a:rPr lang="ru-RU" dirty="0" err="1">
                <a:solidFill>
                  <a:schemeClr val="tx2"/>
                </a:solidFill>
              </a:rPr>
              <a:t>кескініне</a:t>
            </a:r>
            <a:r>
              <a:rPr lang="ru-RU" dirty="0">
                <a:solidFill>
                  <a:schemeClr val="tx2"/>
                </a:solidFill>
              </a:rPr>
              <a:t> </a:t>
            </a:r>
            <a:r>
              <a:rPr lang="ru-RU" dirty="0" err="1">
                <a:solidFill>
                  <a:schemeClr val="tx2"/>
                </a:solidFill>
              </a:rPr>
              <a:t>жүктеуші</a:t>
            </a:r>
            <a:r>
              <a:rPr lang="ru-RU" dirty="0">
                <a:solidFill>
                  <a:schemeClr val="tx2"/>
                </a:solidFill>
              </a:rPr>
              <a:t> </a:t>
            </a:r>
            <a:r>
              <a:rPr lang="ru-RU" dirty="0" err="1">
                <a:solidFill>
                  <a:schemeClr val="tx2"/>
                </a:solidFill>
              </a:rPr>
              <a:t>біріктірген</a:t>
            </a:r>
            <a:r>
              <a:rPr lang="ru-RU" dirty="0">
                <a:solidFill>
                  <a:schemeClr val="tx2"/>
                </a:solidFill>
              </a:rPr>
              <a:t> </a:t>
            </a:r>
            <a:r>
              <a:rPr lang="ru-RU" dirty="0" err="1">
                <a:solidFill>
                  <a:schemeClr val="tx2"/>
                </a:solidFill>
              </a:rPr>
              <a:t>жүйелік</a:t>
            </a:r>
            <a:r>
              <a:rPr lang="ru-RU" dirty="0">
                <a:solidFill>
                  <a:schemeClr val="tx2"/>
                </a:solidFill>
              </a:rPr>
              <a:t> </a:t>
            </a:r>
            <a:r>
              <a:rPr lang="ru-RU" dirty="0" err="1">
                <a:solidFill>
                  <a:schemeClr val="tx2"/>
                </a:solidFill>
              </a:rPr>
              <a:t>кітапханалар</a:t>
            </a:r>
            <a:r>
              <a:rPr lang="ru-RU" dirty="0">
                <a:solidFill>
                  <a:schemeClr val="tx2"/>
                </a:solidFill>
              </a:rPr>
              <a:t> мен </a:t>
            </a:r>
            <a:r>
              <a:rPr lang="ru-RU" dirty="0" err="1">
                <a:solidFill>
                  <a:schemeClr val="tx2"/>
                </a:solidFill>
              </a:rPr>
              <a:t>бағдарлама</a:t>
            </a:r>
            <a:r>
              <a:rPr lang="ru-RU" dirty="0">
                <a:solidFill>
                  <a:schemeClr val="tx2"/>
                </a:solidFill>
              </a:rPr>
              <a:t> коды</a:t>
            </a:r>
          </a:p>
          <a:p>
            <a:pPr marL="339470" indent="-339470" algn="just" defTabSz="905255">
              <a:buChar char=""/>
              <a:defRPr sz="1782" b="1">
                <a:solidFill>
                  <a:srgbClr val="3366FF"/>
                </a:solidFill>
              </a:defRPr>
            </a:pPr>
            <a:r>
              <a:rPr lang="ru-RU" dirty="0" err="1">
                <a:solidFill>
                  <a:schemeClr val="tx2"/>
                </a:solidFill>
              </a:rPr>
              <a:t>Динамикалық</a:t>
            </a:r>
            <a:r>
              <a:rPr lang="ru-RU" dirty="0">
                <a:solidFill>
                  <a:schemeClr val="tx2"/>
                </a:solidFill>
              </a:rPr>
              <a:t> </a:t>
            </a:r>
            <a:r>
              <a:rPr lang="ru-RU" dirty="0" err="1">
                <a:solidFill>
                  <a:schemeClr val="tx2"/>
                </a:solidFill>
              </a:rPr>
              <a:t>байланыстыру</a:t>
            </a:r>
            <a:r>
              <a:rPr lang="ru-RU" dirty="0">
                <a:solidFill>
                  <a:schemeClr val="tx2"/>
                </a:solidFill>
              </a:rPr>
              <a:t> – </a:t>
            </a:r>
            <a:r>
              <a:rPr lang="ru-RU" dirty="0" err="1">
                <a:solidFill>
                  <a:schemeClr val="tx2"/>
                </a:solidFill>
              </a:rPr>
              <a:t>байланыстыру</a:t>
            </a:r>
            <a:r>
              <a:rPr lang="ru-RU" dirty="0">
                <a:solidFill>
                  <a:schemeClr val="tx2"/>
                </a:solidFill>
              </a:rPr>
              <a:t> </a:t>
            </a:r>
            <a:r>
              <a:rPr lang="ru-RU" dirty="0" err="1">
                <a:solidFill>
                  <a:schemeClr val="tx2"/>
                </a:solidFill>
              </a:rPr>
              <a:t>орындалу</a:t>
            </a:r>
            <a:r>
              <a:rPr lang="ru-RU" dirty="0">
                <a:solidFill>
                  <a:schemeClr val="tx2"/>
                </a:solidFill>
              </a:rPr>
              <a:t> </a:t>
            </a:r>
            <a:r>
              <a:rPr lang="ru-RU" dirty="0" err="1">
                <a:solidFill>
                  <a:schemeClr val="tx2"/>
                </a:solidFill>
              </a:rPr>
              <a:t>уақытына</a:t>
            </a:r>
            <a:r>
              <a:rPr lang="ru-RU" dirty="0">
                <a:solidFill>
                  <a:schemeClr val="tx2"/>
                </a:solidFill>
              </a:rPr>
              <a:t> </a:t>
            </a:r>
            <a:r>
              <a:rPr lang="ru-RU" dirty="0" err="1">
                <a:solidFill>
                  <a:schemeClr val="tx2"/>
                </a:solidFill>
              </a:rPr>
              <a:t>дейін</a:t>
            </a:r>
            <a:r>
              <a:rPr lang="ru-RU" dirty="0">
                <a:solidFill>
                  <a:schemeClr val="tx2"/>
                </a:solidFill>
              </a:rPr>
              <a:t> </a:t>
            </a:r>
            <a:r>
              <a:rPr lang="ru-RU" dirty="0" err="1">
                <a:solidFill>
                  <a:schemeClr val="tx2"/>
                </a:solidFill>
              </a:rPr>
              <a:t>кейінге</a:t>
            </a:r>
            <a:r>
              <a:rPr lang="ru-RU" dirty="0">
                <a:solidFill>
                  <a:schemeClr val="tx2"/>
                </a:solidFill>
              </a:rPr>
              <a:t> </a:t>
            </a:r>
            <a:r>
              <a:rPr lang="ru-RU" dirty="0" err="1">
                <a:solidFill>
                  <a:schemeClr val="tx2"/>
                </a:solidFill>
              </a:rPr>
              <a:t>қалдырылды</a:t>
            </a:r>
            <a:endParaRPr lang="ru-RU" dirty="0">
              <a:solidFill>
                <a:schemeClr val="tx2"/>
              </a:solidFill>
            </a:endParaRPr>
          </a:p>
          <a:p>
            <a:pPr marL="339470" indent="-339470" algn="just" defTabSz="905255">
              <a:buChar char=""/>
              <a:defRPr sz="1782" b="1">
                <a:solidFill>
                  <a:srgbClr val="3366FF"/>
                </a:solidFill>
              </a:defRPr>
            </a:pPr>
            <a:r>
              <a:rPr lang="ru-RU" dirty="0" err="1">
                <a:solidFill>
                  <a:schemeClr val="tx2"/>
                </a:solidFill>
              </a:rPr>
              <a:t>Жадтың</a:t>
            </a:r>
            <a:r>
              <a:rPr lang="ru-RU" dirty="0">
                <a:solidFill>
                  <a:schemeClr val="tx2"/>
                </a:solidFill>
              </a:rPr>
              <a:t> </a:t>
            </a:r>
            <a:r>
              <a:rPr lang="ru-RU" dirty="0" err="1">
                <a:solidFill>
                  <a:schemeClr val="tx2"/>
                </a:solidFill>
              </a:rPr>
              <a:t>резиденттік</a:t>
            </a:r>
            <a:r>
              <a:rPr lang="ru-RU" dirty="0">
                <a:solidFill>
                  <a:schemeClr val="tx2"/>
                </a:solidFill>
              </a:rPr>
              <a:t> </a:t>
            </a:r>
            <a:r>
              <a:rPr lang="ru-RU" dirty="0" err="1">
                <a:solidFill>
                  <a:schemeClr val="tx2"/>
                </a:solidFill>
              </a:rPr>
              <a:t>кітапханасының</a:t>
            </a:r>
            <a:r>
              <a:rPr lang="ru-RU" dirty="0">
                <a:solidFill>
                  <a:schemeClr val="tx2"/>
                </a:solidFill>
              </a:rPr>
              <a:t> </a:t>
            </a:r>
            <a:r>
              <a:rPr lang="ru-RU" dirty="0" err="1">
                <a:solidFill>
                  <a:schemeClr val="tx2"/>
                </a:solidFill>
              </a:rPr>
              <a:t>сәйкес</a:t>
            </a:r>
            <a:r>
              <a:rPr lang="ru-RU" dirty="0">
                <a:solidFill>
                  <a:schemeClr val="tx2"/>
                </a:solidFill>
              </a:rPr>
              <a:t> </a:t>
            </a:r>
            <a:r>
              <a:rPr lang="ru-RU" dirty="0" err="1">
                <a:solidFill>
                  <a:schemeClr val="tx2"/>
                </a:solidFill>
              </a:rPr>
              <a:t>тәртібін</a:t>
            </a:r>
            <a:r>
              <a:rPr lang="ru-RU" dirty="0">
                <a:solidFill>
                  <a:schemeClr val="tx2"/>
                </a:solidFill>
              </a:rPr>
              <a:t> табу </a:t>
            </a:r>
            <a:r>
              <a:rPr lang="ru-RU" dirty="0" err="1">
                <a:solidFill>
                  <a:schemeClr val="tx2"/>
                </a:solidFill>
              </a:rPr>
              <a:t>үшін</a:t>
            </a:r>
            <a:r>
              <a:rPr lang="ru-RU" dirty="0">
                <a:solidFill>
                  <a:schemeClr val="tx2"/>
                </a:solidFill>
              </a:rPr>
              <a:t> </a:t>
            </a:r>
            <a:r>
              <a:rPr lang="ru-RU" dirty="0" err="1">
                <a:solidFill>
                  <a:schemeClr val="tx2"/>
                </a:solidFill>
              </a:rPr>
              <a:t>пайдаланылатын</a:t>
            </a:r>
            <a:r>
              <a:rPr lang="ru-RU" dirty="0">
                <a:solidFill>
                  <a:schemeClr val="tx2"/>
                </a:solidFill>
              </a:rPr>
              <a:t> </a:t>
            </a:r>
            <a:r>
              <a:rPr lang="ru-RU" dirty="0" err="1">
                <a:solidFill>
                  <a:schemeClr val="tx2"/>
                </a:solidFill>
              </a:rPr>
              <a:t>кодтың</a:t>
            </a:r>
            <a:r>
              <a:rPr lang="ru-RU" dirty="0">
                <a:solidFill>
                  <a:schemeClr val="tx2"/>
                </a:solidFill>
              </a:rPr>
              <a:t> </a:t>
            </a:r>
            <a:r>
              <a:rPr lang="ru-RU" dirty="0" err="1">
                <a:solidFill>
                  <a:schemeClr val="tx2"/>
                </a:solidFill>
              </a:rPr>
              <a:t>шағын</a:t>
            </a:r>
            <a:r>
              <a:rPr lang="ru-RU" dirty="0">
                <a:solidFill>
                  <a:schemeClr val="tx2"/>
                </a:solidFill>
              </a:rPr>
              <a:t> </a:t>
            </a:r>
            <a:r>
              <a:rPr lang="ru-RU" dirty="0" err="1">
                <a:solidFill>
                  <a:schemeClr val="tx2"/>
                </a:solidFill>
              </a:rPr>
              <a:t>бөлігі</a:t>
            </a:r>
            <a:r>
              <a:rPr lang="ru-RU" dirty="0">
                <a:solidFill>
                  <a:schemeClr val="tx2"/>
                </a:solidFill>
              </a:rPr>
              <a:t>, штрих</a:t>
            </a:r>
            <a:r>
              <a:rPr lang="en-US" dirty="0">
                <a:solidFill>
                  <a:schemeClr val="tx2"/>
                </a:solidFill>
              </a:rPr>
              <a:t>Stub </a:t>
            </a:r>
            <a:r>
              <a:rPr lang="ru-RU" dirty="0" err="1">
                <a:solidFill>
                  <a:schemeClr val="tx2"/>
                </a:solidFill>
              </a:rPr>
              <a:t>өзін</a:t>
            </a:r>
            <a:r>
              <a:rPr lang="ru-RU" dirty="0">
                <a:solidFill>
                  <a:schemeClr val="tx2"/>
                </a:solidFill>
              </a:rPr>
              <a:t> </a:t>
            </a:r>
            <a:r>
              <a:rPr lang="ru-RU" dirty="0" err="1">
                <a:solidFill>
                  <a:schemeClr val="tx2"/>
                </a:solidFill>
              </a:rPr>
              <a:t>жұмыс</a:t>
            </a:r>
            <a:r>
              <a:rPr lang="ru-RU" dirty="0">
                <a:solidFill>
                  <a:schemeClr val="tx2"/>
                </a:solidFill>
              </a:rPr>
              <a:t> </a:t>
            </a:r>
            <a:r>
              <a:rPr lang="ru-RU" dirty="0" err="1">
                <a:solidFill>
                  <a:schemeClr val="tx2"/>
                </a:solidFill>
              </a:rPr>
              <a:t>режимінің</a:t>
            </a:r>
            <a:r>
              <a:rPr lang="ru-RU" dirty="0">
                <a:solidFill>
                  <a:schemeClr val="tx2"/>
                </a:solidFill>
              </a:rPr>
              <a:t> </a:t>
            </a:r>
            <a:r>
              <a:rPr lang="ru-RU" dirty="0" err="1">
                <a:solidFill>
                  <a:schemeClr val="tx2"/>
                </a:solidFill>
              </a:rPr>
              <a:t>мекенжайымен</a:t>
            </a:r>
            <a:r>
              <a:rPr lang="ru-RU" dirty="0">
                <a:solidFill>
                  <a:schemeClr val="tx2"/>
                </a:solidFill>
              </a:rPr>
              <a:t> </a:t>
            </a:r>
            <a:r>
              <a:rPr lang="ru-RU" dirty="0" err="1">
                <a:solidFill>
                  <a:schemeClr val="tx2"/>
                </a:solidFill>
              </a:rPr>
              <a:t>ауыстырады</a:t>
            </a:r>
            <a:r>
              <a:rPr lang="ru-RU" dirty="0">
                <a:solidFill>
                  <a:schemeClr val="tx2"/>
                </a:solidFill>
              </a:rPr>
              <a:t> </a:t>
            </a:r>
            <a:r>
              <a:rPr lang="ru-RU" dirty="0" err="1">
                <a:solidFill>
                  <a:schemeClr val="tx2"/>
                </a:solidFill>
              </a:rPr>
              <a:t>және</a:t>
            </a:r>
            <a:r>
              <a:rPr lang="ru-RU" dirty="0">
                <a:solidFill>
                  <a:schemeClr val="tx2"/>
                </a:solidFill>
              </a:rPr>
              <a:t> </a:t>
            </a:r>
            <a:r>
              <a:rPr lang="ru-RU" dirty="0" err="1">
                <a:solidFill>
                  <a:schemeClr val="tx2"/>
                </a:solidFill>
              </a:rPr>
              <a:t>жұмыс</a:t>
            </a:r>
            <a:r>
              <a:rPr lang="ru-RU" dirty="0">
                <a:solidFill>
                  <a:schemeClr val="tx2"/>
                </a:solidFill>
              </a:rPr>
              <a:t> </a:t>
            </a:r>
            <a:r>
              <a:rPr lang="ru-RU" dirty="0" err="1">
                <a:solidFill>
                  <a:schemeClr val="tx2"/>
                </a:solidFill>
              </a:rPr>
              <a:t>тәртібін</a:t>
            </a:r>
            <a:r>
              <a:rPr lang="ru-RU" dirty="0">
                <a:solidFill>
                  <a:schemeClr val="tx2"/>
                </a:solidFill>
              </a:rPr>
              <a:t> </a:t>
            </a:r>
            <a:r>
              <a:rPr lang="ru-RU" dirty="0" err="1">
                <a:solidFill>
                  <a:schemeClr val="tx2"/>
                </a:solidFill>
              </a:rPr>
              <a:t>орындайды</a:t>
            </a:r>
            <a:endParaRPr lang="ru-RU" dirty="0">
              <a:solidFill>
                <a:schemeClr val="tx2"/>
              </a:solidFill>
            </a:endParaRPr>
          </a:p>
          <a:p>
            <a:pPr marL="339470" indent="-339470" algn="just" defTabSz="905255">
              <a:buChar char=""/>
              <a:defRPr sz="1782" b="1">
                <a:solidFill>
                  <a:srgbClr val="3366FF"/>
                </a:solidFill>
              </a:defRPr>
            </a:pPr>
            <a:r>
              <a:rPr lang="ru-RU" dirty="0" err="1">
                <a:solidFill>
                  <a:schemeClr val="tx2"/>
                </a:solidFill>
              </a:rPr>
              <a:t>Операциялық</a:t>
            </a:r>
            <a:r>
              <a:rPr lang="ru-RU" dirty="0">
                <a:solidFill>
                  <a:schemeClr val="tx2"/>
                </a:solidFill>
              </a:rPr>
              <a:t> </a:t>
            </a:r>
            <a:r>
              <a:rPr lang="ru-RU" dirty="0" err="1">
                <a:solidFill>
                  <a:schemeClr val="tx2"/>
                </a:solidFill>
              </a:rPr>
              <a:t>жүйе</a:t>
            </a:r>
            <a:r>
              <a:rPr lang="ru-RU" dirty="0">
                <a:solidFill>
                  <a:schemeClr val="tx2"/>
                </a:solidFill>
              </a:rPr>
              <a:t> </a:t>
            </a:r>
            <a:r>
              <a:rPr lang="ru-RU" dirty="0" err="1">
                <a:solidFill>
                  <a:schemeClr val="tx2"/>
                </a:solidFill>
              </a:rPr>
              <a:t>процедураның</a:t>
            </a:r>
            <a:r>
              <a:rPr lang="ru-RU" dirty="0">
                <a:solidFill>
                  <a:schemeClr val="tx2"/>
                </a:solidFill>
              </a:rPr>
              <a:t> </a:t>
            </a:r>
            <a:r>
              <a:rPr lang="ru-RU" dirty="0" err="1">
                <a:solidFill>
                  <a:schemeClr val="tx2"/>
                </a:solidFill>
              </a:rPr>
              <a:t>процестердің</a:t>
            </a:r>
            <a:r>
              <a:rPr lang="ru-RU" dirty="0">
                <a:solidFill>
                  <a:schemeClr val="tx2"/>
                </a:solidFill>
              </a:rPr>
              <a:t> </a:t>
            </a:r>
            <a:r>
              <a:rPr lang="ru-RU" dirty="0" err="1">
                <a:solidFill>
                  <a:schemeClr val="tx2"/>
                </a:solidFill>
              </a:rPr>
              <a:t>жады</a:t>
            </a:r>
            <a:r>
              <a:rPr lang="ru-RU" dirty="0">
                <a:solidFill>
                  <a:schemeClr val="tx2"/>
                </a:solidFill>
              </a:rPr>
              <a:t> </a:t>
            </a:r>
            <a:r>
              <a:rPr lang="ru-RU" dirty="0" err="1">
                <a:solidFill>
                  <a:schemeClr val="tx2"/>
                </a:solidFill>
              </a:rPr>
              <a:t>мекенжайында</a:t>
            </a:r>
            <a:r>
              <a:rPr lang="ru-RU" dirty="0">
                <a:solidFill>
                  <a:schemeClr val="tx2"/>
                </a:solidFill>
              </a:rPr>
              <a:t> </a:t>
            </a:r>
            <a:r>
              <a:rPr lang="ru-RU" dirty="0" err="1">
                <a:solidFill>
                  <a:schemeClr val="tx2"/>
                </a:solidFill>
              </a:rPr>
              <a:t>екенін</a:t>
            </a:r>
            <a:r>
              <a:rPr lang="ru-RU" dirty="0">
                <a:solidFill>
                  <a:schemeClr val="tx2"/>
                </a:solidFill>
              </a:rPr>
              <a:t> </a:t>
            </a:r>
            <a:r>
              <a:rPr lang="ru-RU" dirty="0" err="1">
                <a:solidFill>
                  <a:schemeClr val="tx2"/>
                </a:solidFill>
              </a:rPr>
              <a:t>тексереді</a:t>
            </a:r>
            <a:endParaRPr lang="ru-RU" dirty="0">
              <a:solidFill>
                <a:schemeClr val="tx2"/>
              </a:solidFill>
            </a:endParaRPr>
          </a:p>
          <a:p>
            <a:pPr marL="339470" indent="-339470" algn="just" defTabSz="905255">
              <a:buChar char=""/>
              <a:defRPr sz="1782" b="1">
                <a:solidFill>
                  <a:srgbClr val="3366FF"/>
                </a:solidFill>
              </a:defRPr>
            </a:pPr>
            <a:r>
              <a:rPr lang="ru-RU" dirty="0" err="1">
                <a:solidFill>
                  <a:schemeClr val="tx2"/>
                </a:solidFill>
              </a:rPr>
              <a:t>Мекенжай</a:t>
            </a:r>
            <a:r>
              <a:rPr lang="ru-RU" dirty="0">
                <a:solidFill>
                  <a:schemeClr val="tx2"/>
                </a:solidFill>
              </a:rPr>
              <a:t> </a:t>
            </a:r>
            <a:r>
              <a:rPr lang="ru-RU" dirty="0" err="1">
                <a:solidFill>
                  <a:schemeClr val="tx2"/>
                </a:solidFill>
              </a:rPr>
              <a:t>кеңістігінде</a:t>
            </a:r>
            <a:r>
              <a:rPr lang="ru-RU" dirty="0">
                <a:solidFill>
                  <a:schemeClr val="tx2"/>
                </a:solidFill>
              </a:rPr>
              <a:t> </a:t>
            </a:r>
            <a:r>
              <a:rPr lang="ru-RU" dirty="0" err="1">
                <a:solidFill>
                  <a:schemeClr val="tx2"/>
                </a:solidFill>
              </a:rPr>
              <a:t>болмаса</a:t>
            </a:r>
            <a:r>
              <a:rPr lang="ru-RU" dirty="0">
                <a:solidFill>
                  <a:schemeClr val="tx2"/>
                </a:solidFill>
              </a:rPr>
              <a:t>, </a:t>
            </a:r>
            <a:r>
              <a:rPr lang="ru-RU" dirty="0" err="1">
                <a:solidFill>
                  <a:schemeClr val="tx2"/>
                </a:solidFill>
              </a:rPr>
              <a:t>мекенжай</a:t>
            </a:r>
            <a:r>
              <a:rPr lang="ru-RU" dirty="0">
                <a:solidFill>
                  <a:schemeClr val="tx2"/>
                </a:solidFill>
              </a:rPr>
              <a:t> </a:t>
            </a:r>
            <a:r>
              <a:rPr lang="ru-RU" dirty="0" err="1">
                <a:solidFill>
                  <a:schemeClr val="tx2"/>
                </a:solidFill>
              </a:rPr>
              <a:t>кеңістігіне</a:t>
            </a:r>
            <a:r>
              <a:rPr lang="ru-RU" dirty="0">
                <a:solidFill>
                  <a:schemeClr val="tx2"/>
                </a:solidFill>
              </a:rPr>
              <a:t> </a:t>
            </a:r>
            <a:r>
              <a:rPr lang="ru-RU" dirty="0" err="1">
                <a:solidFill>
                  <a:schemeClr val="tx2"/>
                </a:solidFill>
              </a:rPr>
              <a:t>қосыңыз</a:t>
            </a:r>
            <a:endParaRPr lang="ru-RU" dirty="0">
              <a:solidFill>
                <a:schemeClr val="tx2"/>
              </a:solidFill>
            </a:endParaRPr>
          </a:p>
          <a:p>
            <a:pPr marL="339470" indent="-339470" algn="just" defTabSz="905255">
              <a:buChar char=""/>
              <a:defRPr sz="1782" b="1">
                <a:solidFill>
                  <a:srgbClr val="3366FF"/>
                </a:solidFill>
              </a:defRPr>
            </a:pPr>
            <a:r>
              <a:rPr lang="ru-RU" dirty="0" err="1">
                <a:solidFill>
                  <a:schemeClr val="tx2"/>
                </a:solidFill>
              </a:rPr>
              <a:t>Динамикалық</a:t>
            </a:r>
            <a:r>
              <a:rPr lang="ru-RU" dirty="0">
                <a:solidFill>
                  <a:schemeClr val="tx2"/>
                </a:solidFill>
              </a:rPr>
              <a:t> </a:t>
            </a:r>
            <a:r>
              <a:rPr lang="ru-RU" dirty="0" err="1">
                <a:solidFill>
                  <a:schemeClr val="tx2"/>
                </a:solidFill>
              </a:rPr>
              <a:t>байланыстыру</a:t>
            </a:r>
            <a:r>
              <a:rPr lang="ru-RU" dirty="0">
                <a:solidFill>
                  <a:schemeClr val="tx2"/>
                </a:solidFill>
              </a:rPr>
              <a:t> </a:t>
            </a:r>
            <a:r>
              <a:rPr lang="ru-RU" dirty="0" err="1">
                <a:solidFill>
                  <a:schemeClr val="tx2"/>
                </a:solidFill>
              </a:rPr>
              <a:t>әсіресе</a:t>
            </a:r>
            <a:r>
              <a:rPr lang="ru-RU" dirty="0">
                <a:solidFill>
                  <a:schemeClr val="tx2"/>
                </a:solidFill>
              </a:rPr>
              <a:t> </a:t>
            </a:r>
            <a:r>
              <a:rPr lang="ru-RU" dirty="0" err="1">
                <a:solidFill>
                  <a:schemeClr val="tx2"/>
                </a:solidFill>
              </a:rPr>
              <a:t>кітапханалар</a:t>
            </a:r>
            <a:r>
              <a:rPr lang="ru-RU" dirty="0">
                <a:solidFill>
                  <a:schemeClr val="tx2"/>
                </a:solidFill>
              </a:rPr>
              <a:t> </a:t>
            </a:r>
            <a:r>
              <a:rPr lang="ru-RU" dirty="0" err="1">
                <a:solidFill>
                  <a:schemeClr val="tx2"/>
                </a:solidFill>
              </a:rPr>
              <a:t>үшін</a:t>
            </a:r>
            <a:r>
              <a:rPr lang="ru-RU" dirty="0">
                <a:solidFill>
                  <a:schemeClr val="tx2"/>
                </a:solidFill>
              </a:rPr>
              <a:t> </a:t>
            </a:r>
            <a:r>
              <a:rPr lang="ru-RU" dirty="0" err="1">
                <a:solidFill>
                  <a:schemeClr val="tx2"/>
                </a:solidFill>
              </a:rPr>
              <a:t>пайдалы</a:t>
            </a:r>
            <a:endParaRPr lang="ru-RU" dirty="0">
              <a:solidFill>
                <a:schemeClr val="tx2"/>
              </a:solidFill>
            </a:endParaRPr>
          </a:p>
          <a:p>
            <a:pPr marL="339470" indent="-339470" algn="just" defTabSz="905255">
              <a:buChar char=""/>
              <a:defRPr sz="1782" b="1">
                <a:solidFill>
                  <a:srgbClr val="3366FF"/>
                </a:solidFill>
              </a:defRPr>
            </a:pPr>
            <a:r>
              <a:rPr lang="ru-RU" dirty="0" err="1">
                <a:solidFill>
                  <a:schemeClr val="tx2"/>
                </a:solidFill>
              </a:rPr>
              <a:t>Жүйе</a:t>
            </a:r>
            <a:r>
              <a:rPr lang="ru-RU" dirty="0">
                <a:solidFill>
                  <a:schemeClr val="tx2"/>
                </a:solidFill>
              </a:rPr>
              <a:t> </a:t>
            </a:r>
            <a:r>
              <a:rPr lang="ru-RU" dirty="0" err="1">
                <a:solidFill>
                  <a:schemeClr val="tx2"/>
                </a:solidFill>
              </a:rPr>
              <a:t>ортақ</a:t>
            </a:r>
            <a:r>
              <a:rPr lang="ru-RU" dirty="0">
                <a:solidFill>
                  <a:schemeClr val="tx2"/>
                </a:solidFill>
              </a:rPr>
              <a:t> </a:t>
            </a:r>
            <a:r>
              <a:rPr lang="ru-RU" dirty="0" err="1">
                <a:solidFill>
                  <a:schemeClr val="tx2"/>
                </a:solidFill>
              </a:rPr>
              <a:t>кітапханалар</a:t>
            </a:r>
            <a:r>
              <a:rPr lang="ru-RU" dirty="0">
                <a:solidFill>
                  <a:schemeClr val="tx2"/>
                </a:solidFill>
              </a:rPr>
              <a:t> </a:t>
            </a:r>
            <a:r>
              <a:rPr lang="ru-RU" dirty="0" err="1">
                <a:solidFill>
                  <a:schemeClr val="tx2"/>
                </a:solidFill>
              </a:rPr>
              <a:t>ретінде</a:t>
            </a:r>
            <a:r>
              <a:rPr lang="ru-RU" dirty="0">
                <a:solidFill>
                  <a:schemeClr val="tx2"/>
                </a:solidFill>
              </a:rPr>
              <a:t> де </a:t>
            </a:r>
            <a:r>
              <a:rPr lang="ru-RU" dirty="0" err="1">
                <a:solidFill>
                  <a:schemeClr val="tx2"/>
                </a:solidFill>
              </a:rPr>
              <a:t>белгілі</a:t>
            </a:r>
            <a:endParaRPr lang="ru-RU" dirty="0">
              <a:solidFill>
                <a:schemeClr val="tx2"/>
              </a:solidFill>
            </a:endParaRPr>
          </a:p>
          <a:p>
            <a:pPr marL="339470" indent="-339470" algn="just" defTabSz="905255">
              <a:buChar char=""/>
              <a:defRPr sz="1782" b="1">
                <a:solidFill>
                  <a:srgbClr val="3366FF"/>
                </a:solidFill>
              </a:defRPr>
            </a:pPr>
            <a:r>
              <a:rPr lang="ru-RU" dirty="0" err="1">
                <a:solidFill>
                  <a:schemeClr val="tx2"/>
                </a:solidFill>
              </a:rPr>
              <a:t>Жүйелік</a:t>
            </a:r>
            <a:r>
              <a:rPr lang="ru-RU" dirty="0">
                <a:solidFill>
                  <a:schemeClr val="tx2"/>
                </a:solidFill>
              </a:rPr>
              <a:t> </a:t>
            </a:r>
            <a:r>
              <a:rPr lang="ru-RU" dirty="0" err="1">
                <a:solidFill>
                  <a:schemeClr val="tx2"/>
                </a:solidFill>
              </a:rPr>
              <a:t>кітапханаларды</a:t>
            </a:r>
            <a:r>
              <a:rPr lang="ru-RU" dirty="0">
                <a:solidFill>
                  <a:schemeClr val="tx2"/>
                </a:solidFill>
              </a:rPr>
              <a:t> </a:t>
            </a:r>
            <a:r>
              <a:rPr lang="ru-RU" dirty="0" err="1">
                <a:solidFill>
                  <a:schemeClr val="tx2"/>
                </a:solidFill>
              </a:rPr>
              <a:t>түзетуге</a:t>
            </a:r>
            <a:r>
              <a:rPr lang="ru-RU" dirty="0">
                <a:solidFill>
                  <a:schemeClr val="tx2"/>
                </a:solidFill>
              </a:rPr>
              <a:t> </a:t>
            </a:r>
            <a:r>
              <a:rPr lang="ru-RU" dirty="0" err="1">
                <a:solidFill>
                  <a:schemeClr val="tx2"/>
                </a:solidFill>
              </a:rPr>
              <a:t>қолдану</a:t>
            </a:r>
            <a:r>
              <a:rPr lang="ru-RU" dirty="0">
                <a:solidFill>
                  <a:schemeClr val="tx2"/>
                </a:solidFill>
              </a:rPr>
              <a:t> </a:t>
            </a:r>
            <a:r>
              <a:rPr lang="ru-RU" dirty="0" err="1">
                <a:solidFill>
                  <a:schemeClr val="tx2"/>
                </a:solidFill>
              </a:rPr>
              <a:t>мүмкіндігін</a:t>
            </a:r>
            <a:r>
              <a:rPr lang="ru-RU" dirty="0">
                <a:solidFill>
                  <a:schemeClr val="tx2"/>
                </a:solidFill>
              </a:rPr>
              <a:t> </a:t>
            </a:r>
            <a:r>
              <a:rPr lang="ru-RU" dirty="0" err="1">
                <a:solidFill>
                  <a:schemeClr val="tx2"/>
                </a:solidFill>
              </a:rPr>
              <a:t>қарастырыңыз</a:t>
            </a:r>
            <a:endParaRPr lang="ru-RU" dirty="0">
              <a:solidFill>
                <a:schemeClr val="tx2"/>
              </a:solidFill>
            </a:endParaRPr>
          </a:p>
          <a:p>
            <a:pPr marL="339470" indent="-339470" algn="just" defTabSz="905255">
              <a:buChar char=""/>
              <a:defRPr sz="1782" b="1">
                <a:solidFill>
                  <a:srgbClr val="3366FF"/>
                </a:solidFill>
              </a:defRPr>
            </a:pPr>
            <a:r>
              <a:rPr lang="ru-RU" dirty="0" err="1">
                <a:solidFill>
                  <a:schemeClr val="tx2"/>
                </a:solidFill>
              </a:rPr>
              <a:t>Нұсқалау</a:t>
            </a:r>
            <a:r>
              <a:rPr lang="ru-RU" dirty="0">
                <a:solidFill>
                  <a:schemeClr val="tx2"/>
                </a:solidFill>
              </a:rPr>
              <a:t> </a:t>
            </a:r>
            <a:r>
              <a:rPr lang="ru-RU" dirty="0" err="1">
                <a:solidFill>
                  <a:schemeClr val="tx2"/>
                </a:solidFill>
              </a:rPr>
              <a:t>қажет</a:t>
            </a:r>
            <a:r>
              <a:rPr lang="ru-RU" dirty="0">
                <a:solidFill>
                  <a:schemeClr val="tx2"/>
                </a:solidFill>
              </a:rPr>
              <a:t> </a:t>
            </a:r>
            <a:r>
              <a:rPr lang="ru-RU" dirty="0" err="1">
                <a:solidFill>
                  <a:schemeClr val="tx2"/>
                </a:solidFill>
              </a:rPr>
              <a:t>болуы</a:t>
            </a:r>
            <a:r>
              <a:rPr lang="ru-RU" dirty="0">
                <a:solidFill>
                  <a:schemeClr val="tx2"/>
                </a:solidFill>
              </a:rPr>
              <a:t> </a:t>
            </a:r>
            <a:r>
              <a:rPr lang="ru-RU" dirty="0" err="1">
                <a:solidFill>
                  <a:schemeClr val="tx2"/>
                </a:solidFill>
              </a:rPr>
              <a:t>мүмкін</a:t>
            </a:r>
            <a:endParaRPr dirty="0">
              <a:solidFill>
                <a:schemeClr val="tx2"/>
              </a:solidFill>
            </a:endParaRP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FE345A1A-7340-2FEF-FEF5-74E742B832B4}"/>
              </a:ext>
            </a:extLst>
          </p:cNvPr>
          <p:cNvSpPr>
            <a:spLocks noGrp="1" noChangeArrowheads="1"/>
          </p:cNvSpPr>
          <p:nvPr>
            <p:ph type="title"/>
          </p:nvPr>
        </p:nvSpPr>
        <p:spPr>
          <a:xfrm>
            <a:off x="2012950" y="119063"/>
            <a:ext cx="8229600" cy="576262"/>
          </a:xfrm>
        </p:spPr>
        <p:txBody>
          <a:bodyPr>
            <a:normAutofit fontScale="90000"/>
          </a:bodyPr>
          <a:lstStyle/>
          <a:p>
            <a:pPr eaLnBrk="1" hangingPunct="1"/>
            <a:r>
              <a:rPr lang="kk-KZ" altLang="en-US" dirty="0"/>
              <a:t>Алмастыру</a:t>
            </a:r>
            <a:endParaRPr lang="en-US" altLang="en-US" dirty="0"/>
          </a:p>
        </p:txBody>
      </p:sp>
      <p:sp>
        <p:nvSpPr>
          <p:cNvPr id="16387" name="Rectangle 3">
            <a:extLst>
              <a:ext uri="{FF2B5EF4-FFF2-40B4-BE49-F238E27FC236}">
                <a16:creationId xmlns:a16="http://schemas.microsoft.com/office/drawing/2014/main" id="{B7B5F4A7-3B65-D069-86BC-1C0E0556A3AF}"/>
              </a:ext>
            </a:extLst>
          </p:cNvPr>
          <p:cNvSpPr>
            <a:spLocks noGrp="1" noChangeArrowheads="1"/>
          </p:cNvSpPr>
          <p:nvPr>
            <p:ph type="body" idx="1"/>
          </p:nvPr>
        </p:nvSpPr>
        <p:spPr>
          <a:xfrm>
            <a:off x="1074822" y="1122363"/>
            <a:ext cx="10459452" cy="5198226"/>
          </a:xfrm>
        </p:spPr>
        <p:txBody>
          <a:bodyPr>
            <a:normAutofit fontScale="92500" lnSpcReduction="10000"/>
          </a:bodyPr>
          <a:lstStyle/>
          <a:p>
            <a:pPr>
              <a:lnSpc>
                <a:spcPct val="80000"/>
              </a:lnSpc>
            </a:pPr>
            <a:r>
              <a:rPr lang="ru-RU" altLang="en-US" dirty="0" err="1"/>
              <a:t>Процесті</a:t>
            </a:r>
            <a:r>
              <a:rPr lang="ru-RU" altLang="en-US" dirty="0"/>
              <a:t> </a:t>
            </a:r>
            <a:r>
              <a:rPr lang="ru-RU" altLang="en-US" dirty="0" err="1"/>
              <a:t>жадтан</a:t>
            </a:r>
            <a:r>
              <a:rPr lang="ru-RU" altLang="en-US" dirty="0"/>
              <a:t> </a:t>
            </a:r>
            <a:r>
              <a:rPr lang="ru-RU" altLang="en-US" dirty="0" err="1"/>
              <a:t>уақытша</a:t>
            </a:r>
            <a:r>
              <a:rPr lang="ru-RU" altLang="en-US" dirty="0"/>
              <a:t> </a:t>
            </a:r>
            <a:r>
              <a:rPr lang="ru-RU" altLang="en-US" dirty="0" err="1"/>
              <a:t>резервтік</a:t>
            </a:r>
            <a:r>
              <a:rPr lang="ru-RU" altLang="en-US" dirty="0"/>
              <a:t> </a:t>
            </a:r>
            <a:r>
              <a:rPr lang="ru-RU" altLang="en-US" dirty="0" err="1"/>
              <a:t>қорға</a:t>
            </a:r>
            <a:r>
              <a:rPr lang="ru-RU" altLang="en-US" dirty="0"/>
              <a:t> </a:t>
            </a:r>
            <a:r>
              <a:rPr lang="ru-RU" altLang="en-US" dirty="0" err="1"/>
              <a:t>ауыстыруға</a:t>
            </a:r>
            <a:r>
              <a:rPr lang="ru-RU" altLang="en-US" dirty="0"/>
              <a:t> </a:t>
            </a:r>
            <a:r>
              <a:rPr lang="ru-RU" altLang="en-US" dirty="0" err="1"/>
              <a:t>болады</a:t>
            </a:r>
            <a:r>
              <a:rPr lang="ru-RU" altLang="en-US" dirty="0"/>
              <a:t>, </a:t>
            </a:r>
            <a:r>
              <a:rPr lang="ru-RU" altLang="en-US" dirty="0" err="1"/>
              <a:t>содан</a:t>
            </a:r>
            <a:r>
              <a:rPr lang="ru-RU" altLang="en-US" dirty="0"/>
              <a:t> </a:t>
            </a:r>
            <a:r>
              <a:rPr lang="ru-RU" altLang="en-US" dirty="0" err="1"/>
              <a:t>кейін</a:t>
            </a:r>
            <a:r>
              <a:rPr lang="ru-RU" altLang="en-US" dirty="0"/>
              <a:t> оны </a:t>
            </a:r>
            <a:r>
              <a:rPr lang="ru-RU" altLang="en-US" dirty="0" err="1"/>
              <a:t>әрі</a:t>
            </a:r>
            <a:r>
              <a:rPr lang="ru-RU" altLang="en-US" dirty="0"/>
              <a:t> </a:t>
            </a:r>
            <a:r>
              <a:rPr lang="ru-RU" altLang="en-US" dirty="0" err="1"/>
              <a:t>қарай</a:t>
            </a:r>
            <a:r>
              <a:rPr lang="ru-RU" altLang="en-US" dirty="0"/>
              <a:t> </a:t>
            </a:r>
            <a:r>
              <a:rPr lang="ru-RU" altLang="en-US" dirty="0" err="1"/>
              <a:t>орындау</a:t>
            </a:r>
            <a:r>
              <a:rPr lang="ru-RU" altLang="en-US" dirty="0"/>
              <a:t> </a:t>
            </a:r>
            <a:r>
              <a:rPr lang="ru-RU" altLang="en-US" dirty="0" err="1"/>
              <a:t>үшін</a:t>
            </a:r>
            <a:r>
              <a:rPr lang="ru-RU" altLang="en-US" dirty="0"/>
              <a:t> </a:t>
            </a:r>
            <a:r>
              <a:rPr lang="ru-RU" altLang="en-US" dirty="0" err="1"/>
              <a:t>жадқа</a:t>
            </a:r>
            <a:r>
              <a:rPr lang="ru-RU" altLang="en-US" dirty="0"/>
              <a:t> </a:t>
            </a:r>
            <a:r>
              <a:rPr lang="ru-RU" altLang="en-US" dirty="0" err="1"/>
              <a:t>қайтаруға</a:t>
            </a:r>
            <a:r>
              <a:rPr lang="ru-RU" altLang="en-US" dirty="0"/>
              <a:t> </a:t>
            </a:r>
            <a:r>
              <a:rPr lang="ru-RU" altLang="en-US" dirty="0" err="1"/>
              <a:t>болады</a:t>
            </a:r>
            <a:endParaRPr lang="ru-RU" altLang="en-US" dirty="0"/>
          </a:p>
          <a:p>
            <a:pPr lvl="1">
              <a:lnSpc>
                <a:spcPct val="80000"/>
              </a:lnSpc>
            </a:pPr>
            <a:r>
              <a:rPr lang="ru-RU" altLang="en-US" dirty="0" err="1"/>
              <a:t>Процестердің</a:t>
            </a:r>
            <a:r>
              <a:rPr lang="ru-RU" altLang="en-US" dirty="0"/>
              <a:t> </a:t>
            </a:r>
            <a:r>
              <a:rPr lang="ru-RU" altLang="en-US" dirty="0" err="1"/>
              <a:t>жалпы</a:t>
            </a:r>
            <a:r>
              <a:rPr lang="ru-RU" altLang="en-US" dirty="0"/>
              <a:t> </a:t>
            </a:r>
            <a:r>
              <a:rPr lang="ru-RU" altLang="en-US" dirty="0" err="1"/>
              <a:t>физикалық</a:t>
            </a:r>
            <a:r>
              <a:rPr lang="ru-RU" altLang="en-US" dirty="0"/>
              <a:t> </a:t>
            </a:r>
            <a:r>
              <a:rPr lang="ru-RU" altLang="en-US" dirty="0" err="1"/>
              <a:t>жады</a:t>
            </a:r>
            <a:r>
              <a:rPr lang="ru-RU" altLang="en-US" dirty="0"/>
              <a:t> </a:t>
            </a:r>
            <a:r>
              <a:rPr lang="ru-RU" altLang="en-US" dirty="0" err="1"/>
              <a:t>кеңістігі</a:t>
            </a:r>
            <a:r>
              <a:rPr lang="ru-RU" altLang="en-US" dirty="0"/>
              <a:t> </a:t>
            </a:r>
            <a:r>
              <a:rPr lang="ru-RU" altLang="en-US" dirty="0" err="1"/>
              <a:t>физикалық</a:t>
            </a:r>
            <a:r>
              <a:rPr lang="ru-RU" altLang="en-US" dirty="0"/>
              <a:t> </a:t>
            </a:r>
            <a:r>
              <a:rPr lang="ru-RU" altLang="en-US" dirty="0" err="1"/>
              <a:t>жадтан</a:t>
            </a:r>
            <a:r>
              <a:rPr lang="ru-RU" altLang="en-US" dirty="0"/>
              <a:t> </a:t>
            </a:r>
            <a:r>
              <a:rPr lang="ru-RU" altLang="en-US" dirty="0" err="1"/>
              <a:t>асып</a:t>
            </a:r>
            <a:r>
              <a:rPr lang="ru-RU" altLang="en-US" dirty="0"/>
              <a:t> </a:t>
            </a:r>
            <a:r>
              <a:rPr lang="ru-RU" altLang="en-US" dirty="0" err="1"/>
              <a:t>кетуі</a:t>
            </a:r>
            <a:r>
              <a:rPr lang="ru-RU" altLang="en-US" dirty="0"/>
              <a:t> </a:t>
            </a:r>
            <a:r>
              <a:rPr lang="ru-RU" altLang="en-US" dirty="0" err="1"/>
              <a:t>мүмкін</a:t>
            </a:r>
            <a:endParaRPr lang="ru-RU" altLang="en-US" dirty="0"/>
          </a:p>
          <a:p>
            <a:pPr algn="just">
              <a:lnSpc>
                <a:spcPct val="80000"/>
              </a:lnSpc>
            </a:pPr>
            <a:r>
              <a:rPr lang="ru-RU" altLang="en-US" dirty="0" err="1"/>
              <a:t>Сақтық</a:t>
            </a:r>
            <a:r>
              <a:rPr lang="ru-RU" altLang="en-US" dirty="0"/>
              <a:t> </a:t>
            </a:r>
            <a:r>
              <a:rPr lang="ru-RU" altLang="en-US" dirty="0" err="1"/>
              <a:t>сақтау</a:t>
            </a:r>
            <a:r>
              <a:rPr lang="ru-RU" altLang="en-US" dirty="0"/>
              <a:t> </a:t>
            </a:r>
            <a:r>
              <a:rPr lang="ru-RU" altLang="en-US" dirty="0" err="1"/>
              <a:t>қоймасы</a:t>
            </a:r>
            <a:r>
              <a:rPr lang="ru-RU" altLang="en-US" dirty="0"/>
              <a:t> – </a:t>
            </a:r>
            <a:r>
              <a:rPr lang="ru-RU" altLang="en-US" dirty="0" err="1"/>
              <a:t>барлық</a:t>
            </a:r>
            <a:r>
              <a:rPr lang="ru-RU" altLang="en-US" dirty="0"/>
              <a:t> </a:t>
            </a:r>
            <a:r>
              <a:rPr lang="ru-RU" altLang="en-US" dirty="0" err="1"/>
              <a:t>пайдаланушылар</a:t>
            </a:r>
            <a:r>
              <a:rPr lang="ru-RU" altLang="en-US" dirty="0"/>
              <a:t> </a:t>
            </a:r>
            <a:r>
              <a:rPr lang="ru-RU" altLang="en-US" dirty="0" err="1"/>
              <a:t>үшін</a:t>
            </a:r>
            <a:r>
              <a:rPr lang="ru-RU" altLang="en-US" dirty="0"/>
              <a:t> </a:t>
            </a:r>
            <a:r>
              <a:rPr lang="ru-RU" altLang="en-US" dirty="0" err="1"/>
              <a:t>барлық</a:t>
            </a:r>
            <a:r>
              <a:rPr lang="ru-RU" altLang="en-US" dirty="0"/>
              <a:t> жад </a:t>
            </a:r>
            <a:r>
              <a:rPr lang="ru-RU" altLang="en-US" dirty="0" err="1"/>
              <a:t>кескіндерінің</a:t>
            </a:r>
            <a:r>
              <a:rPr lang="ru-RU" altLang="en-US" dirty="0"/>
              <a:t> </a:t>
            </a:r>
            <a:r>
              <a:rPr lang="ru-RU" altLang="en-US" dirty="0" err="1"/>
              <a:t>көшірмелерін</a:t>
            </a:r>
            <a:r>
              <a:rPr lang="ru-RU" altLang="en-US" dirty="0"/>
              <a:t> </a:t>
            </a:r>
            <a:r>
              <a:rPr lang="ru-RU" altLang="en-US" dirty="0" err="1"/>
              <a:t>орналастыруға</a:t>
            </a:r>
            <a:r>
              <a:rPr lang="ru-RU" altLang="en-US" dirty="0"/>
              <a:t> </a:t>
            </a:r>
            <a:r>
              <a:rPr lang="ru-RU" altLang="en-US" dirty="0" err="1"/>
              <a:t>жеткілікті</a:t>
            </a:r>
            <a:r>
              <a:rPr lang="ru-RU" altLang="en-US" dirty="0"/>
              <a:t> </a:t>
            </a:r>
            <a:r>
              <a:rPr lang="ru-RU" altLang="en-US" dirty="0" err="1"/>
              <a:t>үлкен</a:t>
            </a:r>
            <a:r>
              <a:rPr lang="ru-RU" altLang="en-US" dirty="0"/>
              <a:t> </a:t>
            </a:r>
            <a:r>
              <a:rPr lang="ru-RU" altLang="en-US" dirty="0" err="1"/>
              <a:t>жылдам</a:t>
            </a:r>
            <a:r>
              <a:rPr lang="ru-RU" altLang="en-US" dirty="0"/>
              <a:t> диск; осы </a:t>
            </a:r>
            <a:r>
              <a:rPr lang="ru-RU" altLang="en-US" dirty="0" err="1"/>
              <a:t>жадтағы</a:t>
            </a:r>
            <a:r>
              <a:rPr lang="ru-RU" altLang="en-US" dirty="0"/>
              <a:t> </a:t>
            </a:r>
            <a:r>
              <a:rPr lang="ru-RU" altLang="en-US" dirty="0" err="1"/>
              <a:t>кескіндерге</a:t>
            </a:r>
            <a:r>
              <a:rPr lang="ru-RU" altLang="en-US" dirty="0"/>
              <a:t> </a:t>
            </a:r>
            <a:r>
              <a:rPr lang="ru-RU" altLang="en-US" dirty="0" err="1"/>
              <a:t>тікелей</a:t>
            </a:r>
            <a:r>
              <a:rPr lang="ru-RU" altLang="en-US" dirty="0"/>
              <a:t> </a:t>
            </a:r>
            <a:r>
              <a:rPr lang="ru-RU" altLang="en-US" dirty="0" err="1"/>
              <a:t>қол</a:t>
            </a:r>
            <a:r>
              <a:rPr lang="ru-RU" altLang="en-US" dirty="0"/>
              <a:t> </a:t>
            </a:r>
            <a:r>
              <a:rPr lang="ru-RU" altLang="en-US" dirty="0" err="1"/>
              <a:t>жеткізуді</a:t>
            </a:r>
            <a:r>
              <a:rPr lang="ru-RU" altLang="en-US" dirty="0"/>
              <a:t> </a:t>
            </a:r>
            <a:r>
              <a:rPr lang="ru-RU" altLang="en-US" dirty="0" err="1"/>
              <a:t>қамтамасыз</a:t>
            </a:r>
            <a:r>
              <a:rPr lang="ru-RU" altLang="en-US" dirty="0"/>
              <a:t> </a:t>
            </a:r>
            <a:r>
              <a:rPr lang="ru-RU" altLang="en-US" dirty="0" err="1"/>
              <a:t>етуі</a:t>
            </a:r>
            <a:r>
              <a:rPr lang="ru-RU" altLang="en-US" dirty="0"/>
              <a:t> керек</a:t>
            </a:r>
          </a:p>
          <a:p>
            <a:pPr algn="just">
              <a:lnSpc>
                <a:spcPct val="80000"/>
              </a:lnSpc>
            </a:pPr>
            <a:r>
              <a:rPr lang="en-US" altLang="en-US" dirty="0"/>
              <a:t>Roll out, roll in – </a:t>
            </a:r>
            <a:r>
              <a:rPr lang="ru-RU" altLang="en-US" dirty="0" err="1"/>
              <a:t>басымдыққа</a:t>
            </a:r>
            <a:r>
              <a:rPr lang="ru-RU" altLang="en-US" dirty="0"/>
              <a:t> </a:t>
            </a:r>
            <a:r>
              <a:rPr lang="ru-RU" altLang="en-US" dirty="0" err="1"/>
              <a:t>негізделген</a:t>
            </a:r>
            <a:r>
              <a:rPr lang="ru-RU" altLang="en-US" dirty="0"/>
              <a:t> </a:t>
            </a:r>
            <a:r>
              <a:rPr lang="ru-RU" altLang="en-US" dirty="0" err="1"/>
              <a:t>жоспарлау</a:t>
            </a:r>
            <a:r>
              <a:rPr lang="ru-RU" altLang="en-US" dirty="0"/>
              <a:t> </a:t>
            </a:r>
            <a:r>
              <a:rPr lang="ru-RU" altLang="en-US" dirty="0" err="1"/>
              <a:t>алгоритмдері</a:t>
            </a:r>
            <a:r>
              <a:rPr lang="ru-RU" altLang="en-US" dirty="0"/>
              <a:t> </a:t>
            </a:r>
            <a:r>
              <a:rPr lang="ru-RU" altLang="en-US" dirty="0" err="1"/>
              <a:t>үшін</a:t>
            </a:r>
            <a:r>
              <a:rPr lang="ru-RU" altLang="en-US" dirty="0"/>
              <a:t> </a:t>
            </a:r>
            <a:r>
              <a:rPr lang="ru-RU" altLang="en-US" dirty="0" err="1"/>
              <a:t>пайдаланылатын</a:t>
            </a:r>
            <a:r>
              <a:rPr lang="ru-RU" altLang="en-US" dirty="0"/>
              <a:t> </a:t>
            </a:r>
            <a:r>
              <a:rPr lang="ru-RU" altLang="en-US" dirty="0" err="1"/>
              <a:t>ауыстыру</a:t>
            </a:r>
            <a:r>
              <a:rPr lang="ru-RU" altLang="en-US" dirty="0"/>
              <a:t> </a:t>
            </a:r>
            <a:r>
              <a:rPr lang="ru-RU" altLang="en-US" dirty="0" err="1"/>
              <a:t>нұсқасы</a:t>
            </a:r>
            <a:r>
              <a:rPr lang="ru-RU" altLang="en-US" dirty="0"/>
              <a:t>; </a:t>
            </a:r>
            <a:r>
              <a:rPr lang="ru-RU" altLang="en-US" dirty="0" err="1"/>
              <a:t>төменгі</a:t>
            </a:r>
            <a:r>
              <a:rPr lang="ru-RU" altLang="en-US" dirty="0"/>
              <a:t> </a:t>
            </a:r>
            <a:r>
              <a:rPr lang="ru-RU" altLang="en-US" dirty="0" err="1"/>
              <a:t>басымдықты</a:t>
            </a:r>
            <a:r>
              <a:rPr lang="ru-RU" altLang="en-US" dirty="0"/>
              <a:t> процесс </a:t>
            </a:r>
            <a:r>
              <a:rPr lang="ru-RU" altLang="en-US" dirty="0" err="1"/>
              <a:t>ауыстырылады</a:t>
            </a:r>
            <a:r>
              <a:rPr lang="ru-RU" altLang="en-US" dirty="0"/>
              <a:t>, </a:t>
            </a:r>
            <a:r>
              <a:rPr lang="ru-RU" altLang="en-US" dirty="0" err="1"/>
              <a:t>сондықтан</a:t>
            </a:r>
            <a:r>
              <a:rPr lang="ru-RU" altLang="en-US" dirty="0"/>
              <a:t> </a:t>
            </a:r>
            <a:r>
              <a:rPr lang="ru-RU" altLang="en-US" dirty="0" err="1"/>
              <a:t>жоғарырақ</a:t>
            </a:r>
            <a:r>
              <a:rPr lang="ru-RU" altLang="en-US" dirty="0"/>
              <a:t> </a:t>
            </a:r>
            <a:r>
              <a:rPr lang="ru-RU" altLang="en-US" dirty="0" err="1"/>
              <a:t>процесті</a:t>
            </a:r>
            <a:r>
              <a:rPr lang="ru-RU" altLang="en-US" dirty="0"/>
              <a:t> </a:t>
            </a:r>
            <a:r>
              <a:rPr lang="ru-RU" altLang="en-US" dirty="0" err="1"/>
              <a:t>жүктеуге</a:t>
            </a:r>
            <a:r>
              <a:rPr lang="ru-RU" altLang="en-US" dirty="0"/>
              <a:t> </a:t>
            </a:r>
            <a:r>
              <a:rPr lang="ru-RU" altLang="en-US" dirty="0" err="1"/>
              <a:t>және</a:t>
            </a:r>
            <a:r>
              <a:rPr lang="ru-RU" altLang="en-US" dirty="0"/>
              <a:t> </a:t>
            </a:r>
            <a:r>
              <a:rPr lang="ru-RU" altLang="en-US" dirty="0" err="1"/>
              <a:t>орындауға</a:t>
            </a:r>
            <a:r>
              <a:rPr lang="ru-RU" altLang="en-US" dirty="0"/>
              <a:t> </a:t>
            </a:r>
            <a:r>
              <a:rPr lang="ru-RU" altLang="en-US" dirty="0" err="1"/>
              <a:t>боладыСвоп</a:t>
            </a:r>
            <a:r>
              <a:rPr lang="ru-RU" altLang="en-US" dirty="0"/>
              <a:t> </a:t>
            </a:r>
            <a:r>
              <a:rPr lang="ru-RU" altLang="en-US" dirty="0" err="1"/>
              <a:t>уақытының</a:t>
            </a:r>
            <a:r>
              <a:rPr lang="ru-RU" altLang="en-US" dirty="0"/>
              <a:t> </a:t>
            </a:r>
            <a:r>
              <a:rPr lang="ru-RU" altLang="en-US" dirty="0" err="1"/>
              <a:t>негізгі</a:t>
            </a:r>
            <a:r>
              <a:rPr lang="ru-RU" altLang="en-US" dirty="0"/>
              <a:t> </a:t>
            </a:r>
            <a:r>
              <a:rPr lang="ru-RU" altLang="en-US" dirty="0" err="1"/>
              <a:t>бөлігі</a:t>
            </a:r>
            <a:r>
              <a:rPr lang="ru-RU" altLang="en-US" dirty="0"/>
              <a:t> </a:t>
            </a:r>
            <a:r>
              <a:rPr lang="ru-RU" altLang="en-US" dirty="0" err="1"/>
              <a:t>тасымалдау</a:t>
            </a:r>
            <a:r>
              <a:rPr lang="ru-RU" altLang="en-US" dirty="0"/>
              <a:t> </a:t>
            </a:r>
            <a:r>
              <a:rPr lang="ru-RU" altLang="en-US" dirty="0" err="1"/>
              <a:t>уақыты</a:t>
            </a:r>
            <a:r>
              <a:rPr lang="ru-RU" altLang="en-US" dirty="0"/>
              <a:t>; </a:t>
            </a:r>
            <a:r>
              <a:rPr lang="ru-RU" altLang="en-US" dirty="0" err="1"/>
              <a:t>жалпы</a:t>
            </a:r>
            <a:r>
              <a:rPr lang="ru-RU" altLang="en-US" dirty="0"/>
              <a:t> </a:t>
            </a:r>
            <a:r>
              <a:rPr lang="ru-RU" altLang="en-US" dirty="0" err="1"/>
              <a:t>тасымалдау</a:t>
            </a:r>
            <a:r>
              <a:rPr lang="ru-RU" altLang="en-US" dirty="0"/>
              <a:t> </a:t>
            </a:r>
            <a:r>
              <a:rPr lang="ru-RU" altLang="en-US" dirty="0" err="1"/>
              <a:t>уақыты</a:t>
            </a:r>
            <a:r>
              <a:rPr lang="ru-RU" altLang="en-US" dirty="0"/>
              <a:t> </a:t>
            </a:r>
            <a:r>
              <a:rPr lang="ru-RU" altLang="en-US" dirty="0" err="1"/>
              <a:t>ауыстырылған</a:t>
            </a:r>
            <a:r>
              <a:rPr lang="ru-RU" altLang="en-US" dirty="0"/>
              <a:t> жад </a:t>
            </a:r>
            <a:r>
              <a:rPr lang="ru-RU" altLang="en-US" dirty="0" err="1"/>
              <a:t>көлеміне</a:t>
            </a:r>
            <a:r>
              <a:rPr lang="ru-RU" altLang="en-US" dirty="0"/>
              <a:t> тура </a:t>
            </a:r>
            <a:r>
              <a:rPr lang="ru-RU" altLang="en-US" dirty="0" err="1"/>
              <a:t>пропорционал</a:t>
            </a:r>
            <a:endParaRPr lang="ru-RU" altLang="en-US" dirty="0"/>
          </a:p>
          <a:p>
            <a:pPr algn="just">
              <a:lnSpc>
                <a:spcPct val="80000"/>
              </a:lnSpc>
            </a:pPr>
            <a:r>
              <a:rPr lang="ru-RU" altLang="en-US" dirty="0" err="1"/>
              <a:t>Жүйе</a:t>
            </a:r>
            <a:r>
              <a:rPr lang="ru-RU" altLang="en-US" dirty="0"/>
              <a:t> </a:t>
            </a:r>
            <a:r>
              <a:rPr lang="ru-RU" altLang="en-US" dirty="0" err="1"/>
              <a:t>дискіде</a:t>
            </a:r>
            <a:r>
              <a:rPr lang="ru-RU" altLang="en-US" dirty="0"/>
              <a:t> </a:t>
            </a:r>
            <a:r>
              <a:rPr lang="ru-RU" altLang="en-US" dirty="0" err="1"/>
              <a:t>жады</a:t>
            </a:r>
            <a:r>
              <a:rPr lang="ru-RU" altLang="en-US" dirty="0"/>
              <a:t> </a:t>
            </a:r>
            <a:r>
              <a:rPr lang="ru-RU" altLang="en-US" dirty="0" err="1"/>
              <a:t>кескіндері</a:t>
            </a:r>
            <a:r>
              <a:rPr lang="ru-RU" altLang="en-US" dirty="0"/>
              <a:t> бар </a:t>
            </a:r>
            <a:r>
              <a:rPr lang="ru-RU" altLang="en-US" dirty="0" err="1"/>
              <a:t>іске</a:t>
            </a:r>
            <a:r>
              <a:rPr lang="ru-RU" altLang="en-US" dirty="0"/>
              <a:t> </a:t>
            </a:r>
            <a:r>
              <a:rPr lang="ru-RU" altLang="en-US" dirty="0" err="1"/>
              <a:t>қосуға</a:t>
            </a:r>
            <a:r>
              <a:rPr lang="ru-RU" altLang="en-US" dirty="0"/>
              <a:t> </a:t>
            </a:r>
            <a:r>
              <a:rPr lang="ru-RU" altLang="en-US" dirty="0" err="1"/>
              <a:t>дайын</a:t>
            </a:r>
            <a:r>
              <a:rPr lang="ru-RU" altLang="en-US" dirty="0"/>
              <a:t> </a:t>
            </a:r>
            <a:r>
              <a:rPr lang="ru-RU" altLang="en-US" dirty="0" err="1"/>
              <a:t>процестердің</a:t>
            </a:r>
            <a:r>
              <a:rPr lang="ru-RU" altLang="en-US" dirty="0"/>
              <a:t> </a:t>
            </a:r>
            <a:r>
              <a:rPr lang="ru-RU" altLang="en-US" dirty="0" err="1"/>
              <a:t>дайын</a:t>
            </a:r>
            <a:r>
              <a:rPr lang="ru-RU" altLang="en-US" dirty="0"/>
              <a:t> </a:t>
            </a:r>
            <a:r>
              <a:rPr lang="ru-RU" altLang="en-US" dirty="0" err="1"/>
              <a:t>кезегін</a:t>
            </a:r>
            <a:r>
              <a:rPr lang="ru-RU" altLang="en-US" dirty="0"/>
              <a:t> </a:t>
            </a:r>
            <a:r>
              <a:rPr lang="ru-RU" altLang="en-US" dirty="0" err="1"/>
              <a:t>қолдайды</a:t>
            </a:r>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EA6B361D-2829-E064-8558-41AA71E1A0DA}"/>
              </a:ext>
            </a:extLst>
          </p:cNvPr>
          <p:cNvSpPr>
            <a:spLocks noGrp="1" noChangeArrowheads="1"/>
          </p:cNvSpPr>
          <p:nvPr>
            <p:ph type="title"/>
          </p:nvPr>
        </p:nvSpPr>
        <p:spPr>
          <a:xfrm>
            <a:off x="2012950" y="182563"/>
            <a:ext cx="8229600" cy="576262"/>
          </a:xfrm>
        </p:spPr>
        <p:txBody>
          <a:bodyPr>
            <a:normAutofit fontScale="90000"/>
          </a:bodyPr>
          <a:lstStyle/>
          <a:p>
            <a:pPr eaLnBrk="1" hangingPunct="1"/>
            <a:r>
              <a:rPr lang="kk-KZ" altLang="en-US" dirty="0"/>
              <a:t>Аялмастыру </a:t>
            </a:r>
            <a:r>
              <a:rPr lang="ru-KZ" altLang="en-US" dirty="0"/>
              <a:t>(</a:t>
            </a:r>
            <a:r>
              <a:rPr lang="en-US" altLang="en-US" dirty="0"/>
              <a:t>Swapping (</a:t>
            </a:r>
            <a:r>
              <a:rPr lang="kk-KZ" altLang="en-US" dirty="0"/>
              <a:t>жалғасы</a:t>
            </a:r>
            <a:r>
              <a:rPr lang="en-US" altLang="en-US" dirty="0"/>
              <a:t>)</a:t>
            </a:r>
            <a:r>
              <a:rPr lang="ru-KZ" altLang="en-US" dirty="0"/>
              <a:t>)</a:t>
            </a:r>
            <a:endParaRPr lang="en-US" altLang="en-US" dirty="0"/>
          </a:p>
        </p:txBody>
      </p:sp>
      <p:sp>
        <p:nvSpPr>
          <p:cNvPr id="17411" name="Rectangle 3">
            <a:extLst>
              <a:ext uri="{FF2B5EF4-FFF2-40B4-BE49-F238E27FC236}">
                <a16:creationId xmlns:a16="http://schemas.microsoft.com/office/drawing/2014/main" id="{908E24C6-13B4-898A-5212-DEC420961718}"/>
              </a:ext>
            </a:extLst>
          </p:cNvPr>
          <p:cNvSpPr>
            <a:spLocks noGrp="1" noChangeArrowheads="1"/>
          </p:cNvSpPr>
          <p:nvPr>
            <p:ph type="body" idx="1"/>
          </p:nvPr>
        </p:nvSpPr>
        <p:spPr>
          <a:xfrm>
            <a:off x="737936" y="1058863"/>
            <a:ext cx="10603831" cy="5067300"/>
          </a:xfrm>
        </p:spPr>
        <p:txBody>
          <a:bodyPr>
            <a:normAutofit/>
          </a:bodyPr>
          <a:lstStyle/>
          <a:p>
            <a:pPr>
              <a:lnSpc>
                <a:spcPct val="80000"/>
              </a:lnSpc>
            </a:pPr>
            <a:r>
              <a:rPr lang="ru-RU" altLang="en-US" dirty="0" err="1"/>
              <a:t>Ауыстырылған</a:t>
            </a:r>
            <a:r>
              <a:rPr lang="ru-RU" altLang="en-US" dirty="0"/>
              <a:t> </a:t>
            </a:r>
            <a:r>
              <a:rPr lang="ru-RU" altLang="en-US" dirty="0" err="1"/>
              <a:t>процесті</a:t>
            </a:r>
            <a:r>
              <a:rPr lang="ru-RU" altLang="en-US" dirty="0"/>
              <a:t> </a:t>
            </a:r>
            <a:r>
              <a:rPr lang="ru-RU" altLang="en-US" dirty="0" err="1"/>
              <a:t>бірдей</a:t>
            </a:r>
            <a:r>
              <a:rPr lang="ru-RU" altLang="en-US" dirty="0"/>
              <a:t> </a:t>
            </a:r>
            <a:r>
              <a:rPr lang="ru-RU" altLang="en-US" dirty="0" err="1"/>
              <a:t>физикалық</a:t>
            </a:r>
            <a:r>
              <a:rPr lang="ru-RU" altLang="en-US" dirty="0"/>
              <a:t> </a:t>
            </a:r>
            <a:r>
              <a:rPr lang="ru-RU" altLang="en-US" dirty="0" err="1"/>
              <a:t>мекенжайларға</a:t>
            </a:r>
            <a:r>
              <a:rPr lang="ru-RU" altLang="en-US" dirty="0"/>
              <a:t> </a:t>
            </a:r>
            <a:r>
              <a:rPr lang="ru-RU" altLang="en-US" dirty="0" err="1"/>
              <a:t>ауыстыру</a:t>
            </a:r>
            <a:r>
              <a:rPr lang="ru-RU" altLang="en-US" dirty="0"/>
              <a:t> </a:t>
            </a:r>
            <a:r>
              <a:rPr lang="ru-RU" altLang="en-US" dirty="0" err="1"/>
              <a:t>қажет</a:t>
            </a:r>
            <a:r>
              <a:rPr lang="ru-RU" altLang="en-US" dirty="0"/>
              <a:t> пе?</a:t>
            </a:r>
            <a:endParaRPr lang="ru-KZ" altLang="en-US" dirty="0"/>
          </a:p>
          <a:p>
            <a:pPr>
              <a:lnSpc>
                <a:spcPct val="80000"/>
              </a:lnSpc>
            </a:pPr>
            <a:r>
              <a:rPr lang="ru-RU" altLang="en-US" dirty="0" err="1"/>
              <a:t>Мекенжайды</a:t>
            </a:r>
            <a:r>
              <a:rPr lang="ru-RU" altLang="en-US" dirty="0"/>
              <a:t> </a:t>
            </a:r>
            <a:r>
              <a:rPr lang="ru-RU" altLang="en-US" dirty="0" err="1"/>
              <a:t>байланыстыру</a:t>
            </a:r>
            <a:r>
              <a:rPr lang="ru-RU" altLang="en-US" dirty="0"/>
              <a:t> </a:t>
            </a:r>
            <a:r>
              <a:rPr lang="ru-RU" altLang="en-US" dirty="0" err="1"/>
              <a:t>әдісіне</a:t>
            </a:r>
            <a:r>
              <a:rPr lang="ru-RU" altLang="en-US" dirty="0"/>
              <a:t> </a:t>
            </a:r>
            <a:r>
              <a:rPr lang="ru-RU" altLang="en-US" dirty="0" err="1"/>
              <a:t>байланысты</a:t>
            </a:r>
            <a:endParaRPr lang="ru-KZ" altLang="en-US" dirty="0"/>
          </a:p>
          <a:p>
            <a:pPr lvl="1">
              <a:lnSpc>
                <a:spcPct val="80000"/>
              </a:lnSpc>
            </a:pPr>
            <a:r>
              <a:rPr lang="ru-RU" altLang="en-US" dirty="0" err="1"/>
              <a:t>Сонымен</a:t>
            </a:r>
            <a:r>
              <a:rPr lang="ru-RU" altLang="en-US" dirty="0"/>
              <a:t> </a:t>
            </a:r>
            <a:r>
              <a:rPr lang="ru-RU" altLang="en-US" dirty="0" err="1"/>
              <a:t>қатар</a:t>
            </a:r>
            <a:r>
              <a:rPr lang="ru-RU" altLang="en-US" dirty="0"/>
              <a:t>, процесс </a:t>
            </a:r>
            <a:r>
              <a:rPr lang="ru-RU" altLang="en-US" dirty="0" err="1"/>
              <a:t>жады</a:t>
            </a:r>
            <a:r>
              <a:rPr lang="ru-RU" altLang="en-US" dirty="0"/>
              <a:t> </a:t>
            </a:r>
            <a:r>
              <a:rPr lang="ru-RU" altLang="en-US" dirty="0" err="1"/>
              <a:t>кеңістігінен</a:t>
            </a:r>
            <a:r>
              <a:rPr lang="ru-RU" altLang="en-US" dirty="0"/>
              <a:t> </a:t>
            </a:r>
            <a:r>
              <a:rPr lang="ru-RU" altLang="en-US" dirty="0" err="1"/>
              <a:t>күтудегі</a:t>
            </a:r>
            <a:r>
              <a:rPr lang="ru-RU" altLang="en-US" dirty="0"/>
              <a:t> </a:t>
            </a:r>
            <a:r>
              <a:rPr lang="ru-RU" altLang="en-US" dirty="0" err="1"/>
              <a:t>енгізу</a:t>
            </a:r>
            <a:r>
              <a:rPr lang="ru-RU" altLang="en-US" dirty="0"/>
              <a:t>/</a:t>
            </a:r>
            <a:r>
              <a:rPr lang="ru-RU" altLang="en-US" dirty="0" err="1"/>
              <a:t>шығару</a:t>
            </a:r>
            <a:r>
              <a:rPr lang="ru-RU" altLang="en-US" dirty="0"/>
              <a:t> </a:t>
            </a:r>
            <a:r>
              <a:rPr lang="ru-RU" altLang="en-US" dirty="0" err="1"/>
              <a:t>мүмкіндігін</a:t>
            </a:r>
            <a:r>
              <a:rPr lang="ru-RU" altLang="en-US" dirty="0"/>
              <a:t> </a:t>
            </a:r>
            <a:r>
              <a:rPr lang="ru-RU" altLang="en-US" dirty="0" err="1"/>
              <a:t>қарастырыңыз</a:t>
            </a:r>
            <a:endParaRPr lang="ru-KZ" altLang="en-US" dirty="0"/>
          </a:p>
          <a:p>
            <a:pPr>
              <a:lnSpc>
                <a:spcPct val="80000"/>
              </a:lnSpc>
            </a:pPr>
            <a:r>
              <a:rPr lang="ru-RU" altLang="en-US" dirty="0" err="1"/>
              <a:t>Ауыстырудың</a:t>
            </a:r>
            <a:r>
              <a:rPr lang="ru-RU" altLang="en-US" dirty="0"/>
              <a:t> </a:t>
            </a:r>
            <a:r>
              <a:rPr lang="ru-RU" altLang="en-US" dirty="0" err="1"/>
              <a:t>өзгертілген</a:t>
            </a:r>
            <a:r>
              <a:rPr lang="ru-RU" altLang="en-US" dirty="0"/>
              <a:t> </a:t>
            </a:r>
            <a:r>
              <a:rPr lang="ru-RU" altLang="en-US" dirty="0" err="1"/>
              <a:t>нұсқалары</a:t>
            </a:r>
            <a:r>
              <a:rPr lang="ru-RU" altLang="en-US" dirty="0"/>
              <a:t> </a:t>
            </a:r>
            <a:r>
              <a:rPr lang="ru-RU" altLang="en-US" dirty="0" err="1"/>
              <a:t>көптеген</a:t>
            </a:r>
            <a:r>
              <a:rPr lang="ru-RU" altLang="en-US" dirty="0"/>
              <a:t> </a:t>
            </a:r>
            <a:r>
              <a:rPr lang="ru-RU" altLang="en-US" dirty="0" err="1"/>
              <a:t>жүйелерде</a:t>
            </a:r>
            <a:r>
              <a:rPr lang="ru-RU" altLang="en-US" dirty="0"/>
              <a:t> (</a:t>
            </a:r>
            <a:r>
              <a:rPr lang="ru-RU" altLang="en-US" dirty="0" err="1"/>
              <a:t>мысалы</a:t>
            </a:r>
            <a:r>
              <a:rPr lang="ru-RU" altLang="en-US" dirty="0"/>
              <a:t>, </a:t>
            </a:r>
            <a:r>
              <a:rPr lang="en-US" altLang="en-US" dirty="0"/>
              <a:t>UNIX, Linux </a:t>
            </a:r>
            <a:r>
              <a:rPr lang="ru-RU" altLang="en-US" dirty="0" err="1"/>
              <a:t>және</a:t>
            </a:r>
            <a:r>
              <a:rPr lang="ru-RU" altLang="en-US" dirty="0"/>
              <a:t> </a:t>
            </a:r>
            <a:r>
              <a:rPr lang="en-US" altLang="en-US" dirty="0"/>
              <a:t>Windows) </a:t>
            </a:r>
            <a:r>
              <a:rPr lang="ru-RU" altLang="en-US" dirty="0" err="1"/>
              <a:t>кездеседі</a:t>
            </a:r>
            <a:r>
              <a:rPr lang="ru-RU" altLang="en-US" dirty="0"/>
              <a:t>.</a:t>
            </a:r>
            <a:endParaRPr lang="ru-KZ" altLang="en-US" dirty="0"/>
          </a:p>
          <a:p>
            <a:pPr lvl="1">
              <a:lnSpc>
                <a:spcPct val="80000"/>
              </a:lnSpc>
            </a:pPr>
            <a:r>
              <a:rPr lang="ru-RU" altLang="en-US" dirty="0" err="1"/>
              <a:t>Ауыстыру</a:t>
            </a:r>
            <a:r>
              <a:rPr lang="ru-RU" altLang="en-US" dirty="0"/>
              <a:t> </a:t>
            </a:r>
            <a:r>
              <a:rPr lang="ru-RU" altLang="en-US" dirty="0" err="1"/>
              <a:t>әдетте</a:t>
            </a:r>
            <a:r>
              <a:rPr lang="ru-RU" altLang="en-US" dirty="0"/>
              <a:t> </a:t>
            </a:r>
            <a:r>
              <a:rPr lang="ru-RU" altLang="en-US" dirty="0" err="1"/>
              <a:t>өшірілген</a:t>
            </a:r>
            <a:endParaRPr lang="ru-KZ" altLang="en-US" dirty="0"/>
          </a:p>
          <a:p>
            <a:pPr lvl="1">
              <a:lnSpc>
                <a:spcPct val="80000"/>
              </a:lnSpc>
            </a:pPr>
            <a:r>
              <a:rPr lang="ru-RU" altLang="en-US" dirty="0" err="1"/>
              <a:t>Жадтың</a:t>
            </a:r>
            <a:r>
              <a:rPr lang="ru-RU" altLang="en-US" dirty="0"/>
              <a:t> </a:t>
            </a:r>
            <a:r>
              <a:rPr lang="ru-RU" altLang="en-US" dirty="0" err="1"/>
              <a:t>шекті</a:t>
            </a:r>
            <a:r>
              <a:rPr lang="ru-RU" altLang="en-US" dirty="0"/>
              <a:t> </a:t>
            </a:r>
            <a:r>
              <a:rPr lang="ru-RU" altLang="en-US" dirty="0" err="1"/>
              <a:t>көлемінен</a:t>
            </a:r>
            <a:r>
              <a:rPr lang="ru-RU" altLang="en-US" dirty="0"/>
              <a:t> </a:t>
            </a:r>
            <a:r>
              <a:rPr lang="ru-RU" altLang="en-US" dirty="0" err="1"/>
              <a:t>артық</a:t>
            </a:r>
            <a:r>
              <a:rPr lang="ru-RU" altLang="en-US" dirty="0"/>
              <a:t> </a:t>
            </a:r>
            <a:r>
              <a:rPr lang="ru-RU" altLang="en-US" dirty="0" err="1"/>
              <a:t>бөлінген</a:t>
            </a:r>
            <a:r>
              <a:rPr lang="ru-RU" altLang="en-US" dirty="0"/>
              <a:t> </a:t>
            </a:r>
            <a:r>
              <a:rPr lang="ru-RU" altLang="en-US" dirty="0" err="1"/>
              <a:t>жағдайда</a:t>
            </a:r>
            <a:r>
              <a:rPr lang="ru-RU" altLang="en-US" dirty="0"/>
              <a:t> </a:t>
            </a:r>
            <a:r>
              <a:rPr lang="ru-RU" altLang="en-US" dirty="0" err="1"/>
              <a:t>іске</a:t>
            </a:r>
            <a:r>
              <a:rPr lang="ru-RU" altLang="en-US" dirty="0"/>
              <a:t> </a:t>
            </a:r>
            <a:r>
              <a:rPr lang="ru-RU" altLang="en-US" dirty="0" err="1"/>
              <a:t>қосылады</a:t>
            </a:r>
            <a:endParaRPr lang="ru-KZ" altLang="en-US" dirty="0"/>
          </a:p>
          <a:p>
            <a:pPr lvl="1">
              <a:lnSpc>
                <a:spcPct val="80000"/>
              </a:lnSpc>
            </a:pPr>
            <a:r>
              <a:rPr lang="ru-RU" altLang="en-US" dirty="0"/>
              <a:t>Жад </a:t>
            </a:r>
            <a:r>
              <a:rPr lang="ru-RU" altLang="en-US" dirty="0" err="1"/>
              <a:t>сұранысы</a:t>
            </a:r>
            <a:r>
              <a:rPr lang="ru-RU" altLang="en-US" dirty="0"/>
              <a:t> </a:t>
            </a:r>
            <a:r>
              <a:rPr lang="ru-RU" altLang="en-US" dirty="0" err="1"/>
              <a:t>шекті</a:t>
            </a:r>
            <a:r>
              <a:rPr lang="ru-RU" altLang="en-US" dirty="0"/>
              <a:t> </a:t>
            </a:r>
            <a:r>
              <a:rPr lang="ru-RU" altLang="en-US" dirty="0" err="1"/>
              <a:t>мәннен</a:t>
            </a:r>
            <a:r>
              <a:rPr lang="ru-RU" altLang="en-US" dirty="0"/>
              <a:t> </a:t>
            </a:r>
            <a:r>
              <a:rPr lang="ru-RU" altLang="en-US" dirty="0" err="1"/>
              <a:t>төмендеген</a:t>
            </a:r>
            <a:r>
              <a:rPr lang="ru-RU" altLang="en-US" dirty="0"/>
              <a:t> </a:t>
            </a:r>
            <a:r>
              <a:rPr lang="ru-RU" altLang="en-US" dirty="0" err="1"/>
              <a:t>кезде</a:t>
            </a:r>
            <a:r>
              <a:rPr lang="ru-RU" altLang="en-US" dirty="0"/>
              <a:t> </a:t>
            </a:r>
            <a:r>
              <a:rPr lang="ru-RU" altLang="en-US" dirty="0" err="1"/>
              <a:t>қайтадан</a:t>
            </a:r>
            <a:r>
              <a:rPr lang="ru-RU" altLang="en-US" dirty="0"/>
              <a:t> </a:t>
            </a:r>
            <a:r>
              <a:rPr lang="ru-RU" altLang="en-US" dirty="0" err="1"/>
              <a:t>өшіріледі</a:t>
            </a:r>
            <a:endParaRPr lang="en-US" alt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183F382-98E4-490D-2B50-0F728C90507E}"/>
              </a:ext>
            </a:extLst>
          </p:cNvPr>
          <p:cNvSpPr>
            <a:spLocks noGrp="1" noChangeArrowheads="1"/>
          </p:cNvSpPr>
          <p:nvPr>
            <p:ph type="title"/>
          </p:nvPr>
        </p:nvSpPr>
        <p:spPr>
          <a:xfrm>
            <a:off x="2341564" y="182563"/>
            <a:ext cx="7869237" cy="576262"/>
          </a:xfrm>
        </p:spPr>
        <p:txBody>
          <a:bodyPr>
            <a:normAutofit fontScale="90000"/>
          </a:bodyPr>
          <a:lstStyle/>
          <a:p>
            <a:pPr eaLnBrk="1" hangingPunct="1"/>
            <a:r>
              <a:rPr lang="en-US" altLang="en-US" dirty="0"/>
              <a:t>Schematic View of Swapping</a:t>
            </a:r>
            <a:endParaRPr lang="en-US" altLang="en-US" sz="2400" dirty="0"/>
          </a:p>
        </p:txBody>
      </p:sp>
      <p:pic>
        <p:nvPicPr>
          <p:cNvPr id="18435" name="Picture 4" descr="8">
            <a:extLst>
              <a:ext uri="{FF2B5EF4-FFF2-40B4-BE49-F238E27FC236}">
                <a16:creationId xmlns:a16="http://schemas.microsoft.com/office/drawing/2014/main" id="{90571805-1284-945E-32CA-A8CB1A39C4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5213" y="1400176"/>
            <a:ext cx="5099050" cy="381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FAA5B90E-DDE4-882D-83E7-A5E46B4E0AFD}"/>
              </a:ext>
            </a:extLst>
          </p:cNvPr>
          <p:cNvSpPr>
            <a:spLocks noGrp="1"/>
          </p:cNvSpPr>
          <p:nvPr>
            <p:ph type="title"/>
          </p:nvPr>
        </p:nvSpPr>
        <p:spPr>
          <a:xfrm>
            <a:off x="2012950" y="166688"/>
            <a:ext cx="8229600" cy="576262"/>
          </a:xfrm>
        </p:spPr>
        <p:txBody>
          <a:bodyPr>
            <a:normAutofit fontScale="90000"/>
          </a:bodyPr>
          <a:lstStyle/>
          <a:p>
            <a:r>
              <a:rPr lang="ru-KZ" altLang="en-US" dirty="0"/>
              <a:t>Мобиль</a:t>
            </a:r>
            <a:r>
              <a:rPr lang="kk-KZ" altLang="en-US" dirty="0"/>
              <a:t>ді жүйелердегі алмастыру</a:t>
            </a:r>
            <a:endParaRPr lang="en-US" altLang="en-US" dirty="0"/>
          </a:p>
        </p:txBody>
      </p:sp>
      <p:sp>
        <p:nvSpPr>
          <p:cNvPr id="21507" name="Content Placeholder 2">
            <a:extLst>
              <a:ext uri="{FF2B5EF4-FFF2-40B4-BE49-F238E27FC236}">
                <a16:creationId xmlns:a16="http://schemas.microsoft.com/office/drawing/2014/main" id="{75F50C55-563B-817B-2C63-FC218C3B984E}"/>
              </a:ext>
            </a:extLst>
          </p:cNvPr>
          <p:cNvSpPr>
            <a:spLocks noGrp="1"/>
          </p:cNvSpPr>
          <p:nvPr>
            <p:ph idx="1"/>
          </p:nvPr>
        </p:nvSpPr>
        <p:spPr>
          <a:xfrm>
            <a:off x="1026695" y="1060450"/>
            <a:ext cx="9168231" cy="4935538"/>
          </a:xfrm>
        </p:spPr>
        <p:txBody>
          <a:bodyPr>
            <a:normAutofit lnSpcReduction="10000"/>
          </a:bodyPr>
          <a:lstStyle/>
          <a:p>
            <a:r>
              <a:rPr lang="ru-RU" altLang="en-US" dirty="0" err="1"/>
              <a:t>Ауыстыру</a:t>
            </a:r>
            <a:r>
              <a:rPr lang="ru-RU" altLang="en-US" dirty="0"/>
              <a:t> </a:t>
            </a:r>
            <a:r>
              <a:rPr lang="ru-RU" altLang="en-US" dirty="0" err="1"/>
              <a:t>әдетте</a:t>
            </a:r>
            <a:r>
              <a:rPr lang="ru-RU" altLang="en-US" dirty="0"/>
              <a:t> </a:t>
            </a:r>
            <a:r>
              <a:rPr lang="ru-RU" altLang="en-US" dirty="0" err="1"/>
              <a:t>өшірілген</a:t>
            </a:r>
            <a:endParaRPr lang="ru-RU" altLang="en-US" dirty="0"/>
          </a:p>
          <a:p>
            <a:pPr lvl="1"/>
            <a:r>
              <a:rPr lang="ru-RU" altLang="en-US" dirty="0" err="1"/>
              <a:t>Жадтың</a:t>
            </a:r>
            <a:r>
              <a:rPr lang="ru-RU" altLang="en-US" dirty="0"/>
              <a:t> </a:t>
            </a:r>
            <a:r>
              <a:rPr lang="ru-RU" altLang="en-US" dirty="0" err="1"/>
              <a:t>шекті</a:t>
            </a:r>
            <a:r>
              <a:rPr lang="ru-RU" altLang="en-US" dirty="0"/>
              <a:t> </a:t>
            </a:r>
            <a:r>
              <a:rPr lang="ru-RU" altLang="en-US" dirty="0" err="1"/>
              <a:t>көлемінен</a:t>
            </a:r>
            <a:r>
              <a:rPr lang="ru-RU" altLang="en-US" dirty="0"/>
              <a:t> </a:t>
            </a:r>
            <a:r>
              <a:rPr lang="ru-RU" altLang="en-US" dirty="0" err="1"/>
              <a:t>артық</a:t>
            </a:r>
            <a:r>
              <a:rPr lang="ru-RU" altLang="en-US" dirty="0"/>
              <a:t> </a:t>
            </a:r>
            <a:r>
              <a:rPr lang="ru-RU" altLang="en-US" dirty="0" err="1"/>
              <a:t>бөлінген</a:t>
            </a:r>
            <a:r>
              <a:rPr lang="ru-RU" altLang="en-US" dirty="0"/>
              <a:t> </a:t>
            </a:r>
            <a:r>
              <a:rPr lang="ru-RU" altLang="en-US" dirty="0" err="1"/>
              <a:t>жағдайда</a:t>
            </a:r>
            <a:r>
              <a:rPr lang="ru-RU" altLang="en-US" dirty="0"/>
              <a:t> </a:t>
            </a:r>
            <a:r>
              <a:rPr lang="ru-RU" altLang="en-US" dirty="0" err="1"/>
              <a:t>іске</a:t>
            </a:r>
            <a:r>
              <a:rPr lang="ru-RU" altLang="en-US" dirty="0"/>
              <a:t> </a:t>
            </a:r>
            <a:r>
              <a:rPr lang="ru-RU" altLang="en-US" dirty="0" err="1"/>
              <a:t>қосылады</a:t>
            </a:r>
            <a:endParaRPr lang="ru-RU" altLang="en-US" dirty="0"/>
          </a:p>
          <a:p>
            <a:pPr lvl="2"/>
            <a:r>
              <a:rPr lang="ru-RU" altLang="en-US" dirty="0"/>
              <a:t>Жад </a:t>
            </a:r>
            <a:r>
              <a:rPr lang="ru-RU" altLang="en-US" dirty="0" err="1"/>
              <a:t>сұранысы</a:t>
            </a:r>
            <a:r>
              <a:rPr lang="ru-RU" altLang="en-US" dirty="0"/>
              <a:t> </a:t>
            </a:r>
            <a:r>
              <a:rPr lang="ru-RU" altLang="en-US" dirty="0" err="1"/>
              <a:t>шекті</a:t>
            </a:r>
            <a:r>
              <a:rPr lang="ru-RU" altLang="en-US" dirty="0"/>
              <a:t> </a:t>
            </a:r>
            <a:r>
              <a:rPr lang="ru-RU" altLang="en-US" dirty="0" err="1"/>
              <a:t>мәннен</a:t>
            </a:r>
            <a:r>
              <a:rPr lang="ru-RU" altLang="en-US" dirty="0"/>
              <a:t> </a:t>
            </a:r>
            <a:r>
              <a:rPr lang="ru-RU" altLang="en-US" dirty="0" err="1"/>
              <a:t>төмендеген</a:t>
            </a:r>
            <a:r>
              <a:rPr lang="ru-RU" altLang="en-US" dirty="0"/>
              <a:t> </a:t>
            </a:r>
            <a:r>
              <a:rPr lang="ru-RU" altLang="en-US" dirty="0" err="1"/>
              <a:t>кезде</a:t>
            </a:r>
            <a:r>
              <a:rPr lang="ru-RU" altLang="en-US" dirty="0"/>
              <a:t> </a:t>
            </a:r>
            <a:r>
              <a:rPr lang="ru-RU" altLang="en-US" dirty="0" err="1"/>
              <a:t>қайтадан</a:t>
            </a:r>
            <a:r>
              <a:rPr lang="ru-RU" altLang="en-US" dirty="0"/>
              <a:t> </a:t>
            </a:r>
            <a:r>
              <a:rPr lang="ru-RU" altLang="en-US" dirty="0" err="1"/>
              <a:t>өшіріледі</a:t>
            </a:r>
            <a:r>
              <a:rPr lang="en-US" altLang="en-US" dirty="0"/>
              <a:t>Instead use other methods to free memory if low</a:t>
            </a:r>
          </a:p>
          <a:p>
            <a:pPr lvl="1"/>
            <a:r>
              <a:rPr lang="en-US" altLang="en-US" dirty="0"/>
              <a:t>iOS </a:t>
            </a:r>
            <a:r>
              <a:rPr lang="ru-RU" altLang="en-US" dirty="0" err="1"/>
              <a:t>қолданбалардан</a:t>
            </a:r>
            <a:r>
              <a:rPr lang="ru-RU" altLang="en-US" dirty="0"/>
              <a:t> </a:t>
            </a:r>
            <a:r>
              <a:rPr lang="ru-RU" altLang="en-US" dirty="0" err="1"/>
              <a:t>бөлінген</a:t>
            </a:r>
            <a:r>
              <a:rPr lang="ru-RU" altLang="en-US" dirty="0"/>
              <a:t> </a:t>
            </a:r>
            <a:r>
              <a:rPr lang="ru-RU" altLang="en-US" dirty="0" err="1"/>
              <a:t>жадтан</a:t>
            </a:r>
            <a:r>
              <a:rPr lang="ru-RU" altLang="en-US" dirty="0"/>
              <a:t> </a:t>
            </a:r>
            <a:r>
              <a:rPr lang="ru-RU" altLang="en-US" dirty="0" err="1"/>
              <a:t>өз</a:t>
            </a:r>
            <a:r>
              <a:rPr lang="ru-RU" altLang="en-US" dirty="0"/>
              <a:t> </a:t>
            </a:r>
            <a:r>
              <a:rPr lang="ru-RU" altLang="en-US" dirty="0" err="1"/>
              <a:t>еркімен</a:t>
            </a:r>
            <a:r>
              <a:rPr lang="ru-RU" altLang="en-US" dirty="0"/>
              <a:t> бас </a:t>
            </a:r>
            <a:r>
              <a:rPr lang="ru-RU" altLang="en-US" dirty="0" err="1"/>
              <a:t>тартуды</a:t>
            </a:r>
            <a:r>
              <a:rPr lang="ru-RU" altLang="en-US" dirty="0"/>
              <a:t> </a:t>
            </a:r>
            <a:r>
              <a:rPr lang="ru-RU" altLang="en-US" dirty="0" err="1"/>
              <a:t>сұрайды</a:t>
            </a:r>
            <a:endParaRPr lang="ru-RU" altLang="en-US" dirty="0"/>
          </a:p>
          <a:p>
            <a:pPr lvl="2"/>
            <a:r>
              <a:rPr lang="ru-RU" altLang="en-US" dirty="0"/>
              <a:t>Тек </a:t>
            </a:r>
            <a:r>
              <a:rPr lang="ru-RU" altLang="en-US" dirty="0" err="1"/>
              <a:t>оқуға</a:t>
            </a:r>
            <a:r>
              <a:rPr lang="ru-RU" altLang="en-US" dirty="0"/>
              <a:t> </a:t>
            </a:r>
            <a:r>
              <a:rPr lang="ru-RU" altLang="en-US" dirty="0" err="1"/>
              <a:t>арналған</a:t>
            </a:r>
            <a:r>
              <a:rPr lang="ru-RU" altLang="en-US" dirty="0"/>
              <a:t> </a:t>
            </a:r>
            <a:r>
              <a:rPr lang="ru-RU" altLang="en-US" dirty="0" err="1"/>
              <a:t>деректер</a:t>
            </a:r>
            <a:r>
              <a:rPr lang="ru-RU" altLang="en-US" dirty="0"/>
              <a:t> </a:t>
            </a:r>
            <a:r>
              <a:rPr lang="ru-RU" altLang="en-US" dirty="0" err="1"/>
              <a:t>қажет</a:t>
            </a:r>
            <a:r>
              <a:rPr lang="ru-RU" altLang="en-US" dirty="0"/>
              <a:t> </a:t>
            </a:r>
            <a:r>
              <a:rPr lang="ru-RU" altLang="en-US" dirty="0" err="1"/>
              <a:t>болса</a:t>
            </a:r>
            <a:r>
              <a:rPr lang="ru-RU" altLang="en-US" dirty="0"/>
              <a:t>, </a:t>
            </a:r>
            <a:r>
              <a:rPr lang="ru-RU" altLang="en-US" dirty="0" err="1"/>
              <a:t>жарқылдан</a:t>
            </a:r>
            <a:r>
              <a:rPr lang="ru-RU" altLang="en-US" dirty="0"/>
              <a:t> </a:t>
            </a:r>
            <a:r>
              <a:rPr lang="ru-RU" altLang="en-US" dirty="0" err="1"/>
              <a:t>шығарылады</a:t>
            </a:r>
            <a:r>
              <a:rPr lang="ru-RU" altLang="en-US" dirty="0"/>
              <a:t> </a:t>
            </a:r>
            <a:r>
              <a:rPr lang="ru-RU" altLang="en-US" dirty="0" err="1"/>
              <a:t>және</a:t>
            </a:r>
            <a:r>
              <a:rPr lang="ru-RU" altLang="en-US" dirty="0"/>
              <a:t> </a:t>
            </a:r>
            <a:r>
              <a:rPr lang="ru-RU" altLang="en-US" dirty="0" err="1"/>
              <a:t>қайта</a:t>
            </a:r>
            <a:r>
              <a:rPr lang="ru-RU" altLang="en-US" dirty="0"/>
              <a:t> </a:t>
            </a:r>
            <a:r>
              <a:rPr lang="ru-RU" altLang="en-US" dirty="0" err="1"/>
              <a:t>жүктеледі</a:t>
            </a:r>
            <a:endParaRPr lang="ru-RU" altLang="en-US" dirty="0"/>
          </a:p>
          <a:p>
            <a:pPr lvl="2"/>
            <a:r>
              <a:rPr lang="ru-RU" altLang="en-US" dirty="0" err="1"/>
              <a:t>Босатпау</a:t>
            </a:r>
            <a:r>
              <a:rPr lang="ru-RU" altLang="en-US" dirty="0"/>
              <a:t> </a:t>
            </a:r>
            <a:r>
              <a:rPr lang="ru-RU" altLang="en-US" dirty="0" err="1"/>
              <a:t>тоқтатылуы</a:t>
            </a:r>
            <a:r>
              <a:rPr lang="ru-RU" altLang="en-US" dirty="0"/>
              <a:t> </a:t>
            </a:r>
            <a:r>
              <a:rPr lang="ru-RU" altLang="en-US" dirty="0" err="1"/>
              <a:t>мүмкін</a:t>
            </a:r>
            <a:endParaRPr lang="ru-RU" altLang="en-US" dirty="0"/>
          </a:p>
          <a:p>
            <a:pPr lvl="1"/>
            <a:r>
              <a:rPr lang="ru-RU" altLang="en-US" dirty="0"/>
              <a:t>Бос </a:t>
            </a:r>
            <a:r>
              <a:rPr lang="ru-RU" altLang="en-US" dirty="0" err="1"/>
              <a:t>жады</a:t>
            </a:r>
            <a:r>
              <a:rPr lang="ru-RU" altLang="en-US" dirty="0"/>
              <a:t> аз </a:t>
            </a:r>
            <a:r>
              <a:rPr lang="ru-RU" altLang="en-US" dirty="0" err="1"/>
              <a:t>болса</a:t>
            </a:r>
            <a:r>
              <a:rPr lang="ru-RU" altLang="en-US" dirty="0"/>
              <a:t>, </a:t>
            </a:r>
            <a:r>
              <a:rPr lang="en-US" altLang="en-US" dirty="0"/>
              <a:t>Android </a:t>
            </a:r>
            <a:r>
              <a:rPr lang="ru-RU" altLang="en-US" dirty="0" err="1"/>
              <a:t>қолданбаларды</a:t>
            </a:r>
            <a:r>
              <a:rPr lang="ru-RU" altLang="en-US" dirty="0"/>
              <a:t> </a:t>
            </a:r>
            <a:r>
              <a:rPr lang="ru-RU" altLang="en-US" dirty="0" err="1"/>
              <a:t>тоқтатады</a:t>
            </a:r>
            <a:r>
              <a:rPr lang="ru-RU" altLang="en-US" dirty="0"/>
              <a:t>, </a:t>
            </a:r>
            <a:r>
              <a:rPr lang="ru-RU" altLang="en-US" dirty="0" err="1"/>
              <a:t>бірақ</a:t>
            </a:r>
            <a:r>
              <a:rPr lang="ru-RU" altLang="en-US" dirty="0"/>
              <a:t> </a:t>
            </a:r>
            <a:r>
              <a:rPr lang="ru-RU" altLang="en-US" dirty="0" err="1"/>
              <a:t>жылдам</a:t>
            </a:r>
            <a:r>
              <a:rPr lang="ru-RU" altLang="en-US" dirty="0"/>
              <a:t> </a:t>
            </a:r>
            <a:r>
              <a:rPr lang="ru-RU" altLang="en-US" dirty="0" err="1"/>
              <a:t>қайта</a:t>
            </a:r>
            <a:r>
              <a:rPr lang="ru-RU" altLang="en-US" dirty="0"/>
              <a:t> </a:t>
            </a:r>
            <a:r>
              <a:rPr lang="ru-RU" altLang="en-US" dirty="0" err="1"/>
              <a:t>қосу</a:t>
            </a:r>
            <a:r>
              <a:rPr lang="ru-RU" altLang="en-US" dirty="0"/>
              <a:t> </a:t>
            </a:r>
            <a:r>
              <a:rPr lang="ru-RU" altLang="en-US" dirty="0" err="1"/>
              <a:t>үшін</a:t>
            </a:r>
            <a:r>
              <a:rPr lang="ru-RU" altLang="en-US" dirty="0"/>
              <a:t> </a:t>
            </a:r>
            <a:r>
              <a:rPr lang="ru-RU" altLang="en-US" dirty="0" err="1"/>
              <a:t>алдымен</a:t>
            </a:r>
            <a:r>
              <a:rPr lang="ru-RU" altLang="en-US" dirty="0"/>
              <a:t> </a:t>
            </a:r>
            <a:r>
              <a:rPr lang="ru-RU" altLang="en-US" dirty="0" err="1"/>
              <a:t>қолданба</a:t>
            </a:r>
            <a:r>
              <a:rPr lang="ru-RU" altLang="en-US" dirty="0"/>
              <a:t> </a:t>
            </a:r>
            <a:r>
              <a:rPr lang="ru-RU" altLang="en-US" dirty="0" err="1"/>
              <a:t>күйі</a:t>
            </a:r>
            <a:r>
              <a:rPr lang="ru-RU" altLang="en-US" dirty="0"/>
              <a:t> </a:t>
            </a:r>
            <a:r>
              <a:rPr lang="ru-RU" altLang="en-US" dirty="0" err="1"/>
              <a:t>үшін</a:t>
            </a:r>
            <a:r>
              <a:rPr lang="ru-RU" altLang="en-US" dirty="0"/>
              <a:t> </a:t>
            </a:r>
            <a:r>
              <a:rPr lang="ru-RU" altLang="en-US" dirty="0" err="1"/>
              <a:t>жазады</a:t>
            </a:r>
            <a:endParaRPr lang="en-US" altLang="en-US" dirty="0"/>
          </a:p>
          <a:p>
            <a:pPr lvl="1"/>
            <a:r>
              <a:rPr lang="ru-RU" altLang="en-US" dirty="0" err="1"/>
              <a:t>Төменде</a:t>
            </a:r>
            <a:r>
              <a:rPr lang="ru-RU" altLang="en-US" dirty="0"/>
              <a:t> </a:t>
            </a:r>
            <a:r>
              <a:rPr lang="ru-RU" altLang="en-US" dirty="0" err="1"/>
              <a:t>талқыланғандай</a:t>
            </a:r>
            <a:r>
              <a:rPr lang="ru-RU" altLang="en-US" dirty="0"/>
              <a:t> </a:t>
            </a:r>
            <a:r>
              <a:rPr lang="ru-RU" altLang="en-US" dirty="0" err="1"/>
              <a:t>екі</a:t>
            </a:r>
            <a:r>
              <a:rPr lang="ru-RU" altLang="en-US" dirty="0"/>
              <a:t> </a:t>
            </a:r>
            <a:r>
              <a:rPr lang="ru-RU" altLang="en-US" dirty="0" err="1"/>
              <a:t>операциялық</a:t>
            </a:r>
            <a:r>
              <a:rPr lang="ru-RU" altLang="en-US" dirty="0"/>
              <a:t> </a:t>
            </a:r>
            <a:r>
              <a:rPr lang="ru-RU" altLang="en-US" dirty="0" err="1"/>
              <a:t>жүйе</a:t>
            </a:r>
            <a:r>
              <a:rPr lang="ru-RU" altLang="en-US" dirty="0"/>
              <a:t> де </a:t>
            </a:r>
            <a:r>
              <a:rPr lang="ru-RU" altLang="en-US" dirty="0" err="1"/>
              <a:t>пейджингті</a:t>
            </a:r>
            <a:r>
              <a:rPr lang="en-US" altLang="en-US" dirty="0"/>
              <a:t> (paging)</a:t>
            </a:r>
            <a:r>
              <a:rPr lang="ru-RU" altLang="en-US" dirty="0"/>
              <a:t> </a:t>
            </a:r>
            <a:r>
              <a:rPr lang="ru-RU" altLang="en-US" dirty="0" err="1"/>
              <a:t>қолдайды</a:t>
            </a:r>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D07B2-3767-1D9E-1B55-BE17CB1FA71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2A9AC2F-3E87-CC01-1AFD-7DB6897E473F}"/>
              </a:ext>
            </a:extLst>
          </p:cNvPr>
          <p:cNvSpPr>
            <a:spLocks noGrp="1"/>
          </p:cNvSpPr>
          <p:nvPr>
            <p:ph idx="1"/>
          </p:nvPr>
        </p:nvSpPr>
        <p:spPr/>
        <p:txBody>
          <a:bodyPr/>
          <a:lstStyle/>
          <a:p>
            <a:pPr marL="0" indent="0" algn="just">
              <a:buNone/>
            </a:pPr>
            <a:r>
              <a:rPr lang="ru-RU" dirty="0" err="1"/>
              <a:t>Негізгі</a:t>
            </a:r>
            <a:r>
              <a:rPr lang="ru-RU" dirty="0"/>
              <a:t> жад </a:t>
            </a:r>
            <a:r>
              <a:rPr lang="ru-RU" dirty="0" err="1"/>
              <a:t>екі</a:t>
            </a:r>
            <a:r>
              <a:rPr lang="ru-RU" dirty="0"/>
              <a:t> </a:t>
            </a:r>
            <a:r>
              <a:rPr lang="ru-RU" dirty="0" err="1"/>
              <a:t>бөлімнен</a:t>
            </a:r>
            <a:r>
              <a:rPr lang="ru-RU" dirty="0"/>
              <a:t> </a:t>
            </a:r>
            <a:r>
              <a:rPr lang="ru-RU" dirty="0" err="1"/>
              <a:t>тұрады</a:t>
            </a:r>
            <a:r>
              <a:rPr lang="ru-RU" dirty="0"/>
              <a:t>:</a:t>
            </a:r>
            <a:endParaRPr lang="en-US" dirty="0"/>
          </a:p>
          <a:p>
            <a:pPr algn="just">
              <a:buFontTx/>
              <a:buChar char="-"/>
            </a:pPr>
            <a:r>
              <a:rPr lang="ru-RU" dirty="0" err="1"/>
              <a:t>Операциялық</a:t>
            </a:r>
            <a:r>
              <a:rPr lang="ru-RU" dirty="0"/>
              <a:t> </a:t>
            </a:r>
            <a:r>
              <a:rPr lang="ru-RU" dirty="0" err="1"/>
              <a:t>жүйе</a:t>
            </a:r>
            <a:endParaRPr lang="en-US" dirty="0"/>
          </a:p>
          <a:p>
            <a:pPr algn="just">
              <a:buFontTx/>
              <a:buChar char="-"/>
            </a:pPr>
            <a:r>
              <a:rPr lang="ru-RU" dirty="0"/>
              <a:t>- </a:t>
            </a:r>
            <a:r>
              <a:rPr lang="ru-RU" dirty="0" err="1"/>
              <a:t>Пайдаланушы</a:t>
            </a:r>
            <a:r>
              <a:rPr lang="ru-RU" dirty="0"/>
              <a:t> </a:t>
            </a:r>
            <a:r>
              <a:rPr lang="ru-RU" dirty="0" err="1"/>
              <a:t>процестері</a:t>
            </a:r>
            <a:endParaRPr lang="en-US" dirty="0"/>
          </a:p>
          <a:p>
            <a:pPr marL="0" indent="0" algn="just">
              <a:buNone/>
            </a:pPr>
            <a:r>
              <a:rPr lang="ru-RU" dirty="0"/>
              <a:t>* </a:t>
            </a:r>
            <a:r>
              <a:rPr lang="ru-RU" dirty="0" err="1"/>
              <a:t>Операциялық</a:t>
            </a:r>
            <a:r>
              <a:rPr lang="ru-RU" dirty="0"/>
              <a:t> </a:t>
            </a:r>
            <a:r>
              <a:rPr lang="ru-RU" dirty="0" err="1"/>
              <a:t>жүйе</a:t>
            </a:r>
            <a:r>
              <a:rPr lang="ru-RU" dirty="0"/>
              <a:t> </a:t>
            </a:r>
            <a:r>
              <a:rPr lang="ru-RU" dirty="0" err="1"/>
              <a:t>жадтың</a:t>
            </a:r>
            <a:r>
              <a:rPr lang="ru-RU" dirty="0"/>
              <a:t> </a:t>
            </a:r>
            <a:r>
              <a:rPr lang="ru-RU" dirty="0" err="1"/>
              <a:t>жоғары</a:t>
            </a:r>
            <a:r>
              <a:rPr lang="ru-RU" dirty="0"/>
              <a:t> </a:t>
            </a:r>
            <a:r>
              <a:rPr lang="ru-RU" dirty="0" err="1"/>
              <a:t>немесе</a:t>
            </a:r>
            <a:r>
              <a:rPr lang="ru-RU" dirty="0"/>
              <a:t> </a:t>
            </a:r>
            <a:r>
              <a:rPr lang="ru-RU" dirty="0" err="1"/>
              <a:t>төмен</a:t>
            </a:r>
            <a:r>
              <a:rPr lang="ru-RU" dirty="0"/>
              <a:t> </a:t>
            </a:r>
            <a:r>
              <a:rPr lang="ru-RU" dirty="0" err="1"/>
              <a:t>деңгейінде</a:t>
            </a:r>
            <a:r>
              <a:rPr lang="ru-RU" dirty="0"/>
              <a:t> </a:t>
            </a:r>
            <a:r>
              <a:rPr lang="ru-RU" dirty="0" err="1"/>
              <a:t>болуы</a:t>
            </a:r>
            <a:r>
              <a:rPr lang="ru-RU" dirty="0"/>
              <a:t> </a:t>
            </a:r>
            <a:r>
              <a:rPr lang="ru-RU" dirty="0" err="1"/>
              <a:t>мүмкін-үзіліс</a:t>
            </a:r>
            <a:r>
              <a:rPr lang="ru-RU" dirty="0"/>
              <a:t> </a:t>
            </a:r>
            <a:r>
              <a:rPr lang="ru-RU" dirty="0" err="1"/>
              <a:t>векторының</a:t>
            </a:r>
            <a:r>
              <a:rPr lang="ru-RU" dirty="0"/>
              <a:t> </a:t>
            </a:r>
            <a:r>
              <a:rPr lang="ru-RU" dirty="0" err="1"/>
              <a:t>орналасуы</a:t>
            </a:r>
            <a:r>
              <a:rPr lang="ru-RU" dirty="0"/>
              <a:t> </a:t>
            </a:r>
            <a:r>
              <a:rPr lang="ru-RU" dirty="0" err="1"/>
              <a:t>негізінен</a:t>
            </a:r>
            <a:r>
              <a:rPr lang="ru-RU" dirty="0"/>
              <a:t> </a:t>
            </a:r>
            <a:r>
              <a:rPr lang="ru-RU" dirty="0" err="1"/>
              <a:t>операциялық</a:t>
            </a:r>
            <a:r>
              <a:rPr lang="ru-RU" dirty="0"/>
              <a:t> </a:t>
            </a:r>
            <a:r>
              <a:rPr lang="ru-RU" dirty="0" err="1"/>
              <a:t>жүйенің</a:t>
            </a:r>
            <a:r>
              <a:rPr lang="ru-RU" dirty="0"/>
              <a:t> </a:t>
            </a:r>
            <a:r>
              <a:rPr lang="ru-RU" dirty="0" err="1"/>
              <a:t>қай</a:t>
            </a:r>
            <a:r>
              <a:rPr lang="ru-RU" dirty="0"/>
              <a:t> </a:t>
            </a:r>
            <a:r>
              <a:rPr lang="ru-RU" dirty="0" err="1"/>
              <a:t>жерде</a:t>
            </a:r>
            <a:r>
              <a:rPr lang="ru-RU" dirty="0"/>
              <a:t> </a:t>
            </a:r>
            <a:r>
              <a:rPr lang="ru-RU" dirty="0" err="1"/>
              <a:t>орналасатынына</a:t>
            </a:r>
            <a:r>
              <a:rPr lang="ru-RU" dirty="0"/>
              <a:t> </a:t>
            </a:r>
            <a:r>
              <a:rPr lang="ru-RU" dirty="0" err="1"/>
              <a:t>жауап</a:t>
            </a:r>
            <a:r>
              <a:rPr lang="ru-RU" dirty="0"/>
              <a:t> </a:t>
            </a:r>
            <a:r>
              <a:rPr lang="ru-RU" dirty="0" err="1"/>
              <a:t>береді</a:t>
            </a:r>
            <a:r>
              <a:rPr lang="ru-RU" dirty="0"/>
              <a:t>.</a:t>
            </a:r>
            <a:endParaRPr lang="en-US" dirty="0"/>
          </a:p>
        </p:txBody>
      </p:sp>
    </p:spTree>
    <p:extLst>
      <p:ext uri="{BB962C8B-B14F-4D97-AF65-F5344CB8AC3E}">
        <p14:creationId xmlns:p14="http://schemas.microsoft.com/office/powerpoint/2010/main" val="552122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Shape 119"/>
          <p:cNvSpPr>
            <a:spLocks noGrp="1"/>
          </p:cNvSpPr>
          <p:nvPr>
            <p:ph type="sldNum" sz="quarter" idx="2"/>
          </p:nvPr>
        </p:nvSpPr>
        <p:spPr>
          <a:xfrm>
            <a:off x="5881223" y="6613525"/>
            <a:ext cx="245404" cy="243840"/>
          </a:xfrm>
          <a:prstGeom prst="rect">
            <a:avLst/>
          </a:prstGeom>
          <a:extLst>
            <a:ext uri="{C572A759-6A51-4108-AA02-DFA0A04FC94B}">
              <ma14:wrappingTextBoxFlag xmlns:ma14="http://schemas.microsoft.com/office/mac/drawingml/2011/main" xmlns=""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17</a:t>
            </a:fld>
            <a:endParaRPr/>
          </a:p>
        </p:txBody>
      </p:sp>
      <p:sp>
        <p:nvSpPr>
          <p:cNvPr id="120" name="Shape 120"/>
          <p:cNvSpPr>
            <a:spLocks noGrp="1"/>
          </p:cNvSpPr>
          <p:nvPr>
            <p:ph type="title" idx="4294967295"/>
          </p:nvPr>
        </p:nvSpPr>
        <p:spPr>
          <a:xfrm>
            <a:off x="1927654" y="166688"/>
            <a:ext cx="8283147" cy="576263"/>
          </a:xfrm>
          <a:prstGeom prst="rect">
            <a:avLst/>
          </a:prstGeom>
          <a:extLst>
            <a:ext uri="{C572A759-6A51-4108-AA02-DFA0A04FC94B}">
              <ma14:wrappingTextBoxFlag xmlns:ma14="http://schemas.microsoft.com/office/mac/drawingml/2011/main" xmlns="" val="1"/>
            </a:ext>
          </a:extLst>
        </p:spPr>
        <p:txBody>
          <a:bodyPr>
            <a:normAutofit fontScale="90000"/>
          </a:bodyPr>
          <a:lstStyle/>
          <a:p>
            <a:r>
              <a:rPr lang="ru-RU" dirty="0" err="1"/>
              <a:t>Үздіксіз</a:t>
            </a:r>
            <a:r>
              <a:rPr lang="ru-RU" dirty="0"/>
              <a:t> </a:t>
            </a:r>
            <a:r>
              <a:rPr lang="ru-RU" dirty="0" err="1"/>
              <a:t>бөлу</a:t>
            </a:r>
            <a:endParaRPr dirty="0"/>
          </a:p>
        </p:txBody>
      </p:sp>
      <p:sp>
        <p:nvSpPr>
          <p:cNvPr id="121" name="Shape 121"/>
          <p:cNvSpPr>
            <a:spLocks noGrp="1"/>
          </p:cNvSpPr>
          <p:nvPr>
            <p:ph type="body" idx="4294967295"/>
          </p:nvPr>
        </p:nvSpPr>
        <p:spPr>
          <a:xfrm>
            <a:off x="2349501" y="1077913"/>
            <a:ext cx="9475915" cy="4991101"/>
          </a:xfrm>
          <a:prstGeom prst="rect">
            <a:avLst/>
          </a:prstGeom>
          <a:extLst>
            <a:ext uri="{C572A759-6A51-4108-AA02-DFA0A04FC94B}">
              <ma14:wrappingTextBoxFlag xmlns:ma14="http://schemas.microsoft.com/office/mac/drawingml/2011/main" xmlns="" val="1"/>
            </a:ext>
          </a:extLst>
        </p:spPr>
        <p:txBody>
          <a:bodyPr>
            <a:normAutofit/>
          </a:bodyPr>
          <a:lstStyle/>
          <a:p>
            <a:pPr>
              <a:buChar char=""/>
            </a:pPr>
            <a:r>
              <a:rPr lang="ru-RU" dirty="0" err="1"/>
              <a:t>Негізгі</a:t>
            </a:r>
            <a:r>
              <a:rPr lang="ru-RU" dirty="0"/>
              <a:t> жад ОЖ-</a:t>
            </a:r>
            <a:r>
              <a:rPr lang="ru-RU" dirty="0" err="1"/>
              <a:t>ны</a:t>
            </a:r>
            <a:r>
              <a:rPr lang="ru-RU" dirty="0"/>
              <a:t> да, </a:t>
            </a:r>
            <a:r>
              <a:rPr lang="ru-RU" dirty="0" err="1"/>
              <a:t>пайдаланушы</a:t>
            </a:r>
            <a:r>
              <a:rPr lang="ru-RU" dirty="0"/>
              <a:t> </a:t>
            </a:r>
            <a:r>
              <a:rPr lang="ru-RU" dirty="0" err="1"/>
              <a:t>процестерін</a:t>
            </a:r>
            <a:r>
              <a:rPr lang="ru-RU" dirty="0"/>
              <a:t> де </a:t>
            </a:r>
            <a:r>
              <a:rPr lang="ru-RU" dirty="0" err="1"/>
              <a:t>қолдауы</a:t>
            </a:r>
            <a:r>
              <a:rPr lang="ru-RU" dirty="0"/>
              <a:t> керек</a:t>
            </a:r>
            <a:endParaRPr lang="en-US" dirty="0"/>
          </a:p>
          <a:p>
            <a:pPr>
              <a:buChar char=""/>
            </a:pPr>
            <a:r>
              <a:rPr lang="ru-RU" dirty="0" err="1"/>
              <a:t>Шектеулі</a:t>
            </a:r>
            <a:r>
              <a:rPr lang="ru-RU" dirty="0"/>
              <a:t> ресурс, </a:t>
            </a:r>
            <a:r>
              <a:rPr lang="ru-RU" dirty="0" err="1"/>
              <a:t>тиімді</a:t>
            </a:r>
            <a:r>
              <a:rPr lang="ru-RU" dirty="0"/>
              <a:t> </a:t>
            </a:r>
            <a:r>
              <a:rPr lang="ru-RU" dirty="0" err="1"/>
              <a:t>бөлінуі</a:t>
            </a:r>
            <a:r>
              <a:rPr lang="ru-RU" dirty="0"/>
              <a:t> керек</a:t>
            </a:r>
          </a:p>
          <a:p>
            <a:pPr>
              <a:buChar char=""/>
            </a:pPr>
            <a:r>
              <a:rPr lang="ru-RU" dirty="0" err="1"/>
              <a:t>Үздіксіз</a:t>
            </a:r>
            <a:r>
              <a:rPr lang="ru-RU" dirty="0"/>
              <a:t> </a:t>
            </a:r>
            <a:r>
              <a:rPr lang="ru-RU" dirty="0" err="1"/>
              <a:t>бөлу-бұл</a:t>
            </a:r>
            <a:r>
              <a:rPr lang="ru-RU" dirty="0"/>
              <a:t> </a:t>
            </a:r>
            <a:r>
              <a:rPr lang="ru-RU" dirty="0" err="1"/>
              <a:t>ерте</a:t>
            </a:r>
            <a:r>
              <a:rPr lang="ru-RU" dirty="0"/>
              <a:t> </a:t>
            </a:r>
            <a:r>
              <a:rPr lang="ru-RU" dirty="0" err="1"/>
              <a:t>әдістердің</a:t>
            </a:r>
            <a:r>
              <a:rPr lang="ru-RU" dirty="0"/>
              <a:t> </a:t>
            </a:r>
            <a:r>
              <a:rPr lang="ru-RU" dirty="0" err="1"/>
              <a:t>бірі</a:t>
            </a:r>
            <a:endParaRPr lang="en-US" dirty="0"/>
          </a:p>
          <a:p>
            <a:pPr>
              <a:buChar char=""/>
            </a:pPr>
            <a:r>
              <a:rPr lang="ru-RU" dirty="0" err="1"/>
              <a:t>Негізгі</a:t>
            </a:r>
            <a:r>
              <a:rPr lang="ru-RU" dirty="0"/>
              <a:t> жад </a:t>
            </a:r>
            <a:r>
              <a:rPr lang="ru-RU" dirty="0" err="1"/>
              <a:t>әдетте</a:t>
            </a:r>
            <a:r>
              <a:rPr lang="ru-RU" dirty="0"/>
              <a:t> </a:t>
            </a:r>
            <a:r>
              <a:rPr lang="ru-RU" dirty="0" err="1"/>
              <a:t>екі</a:t>
            </a:r>
            <a:r>
              <a:rPr lang="ru-RU" dirty="0"/>
              <a:t> </a:t>
            </a:r>
            <a:r>
              <a:rPr lang="ru-RU" dirty="0" err="1"/>
              <a:t>бөлімге</a:t>
            </a:r>
            <a:r>
              <a:rPr lang="ru-RU" dirty="0"/>
              <a:t> </a:t>
            </a:r>
            <a:r>
              <a:rPr lang="ru-RU" dirty="0" err="1"/>
              <a:t>бөлінеді</a:t>
            </a:r>
            <a:r>
              <a:rPr lang="ru-RU" dirty="0"/>
              <a:t>:</a:t>
            </a:r>
            <a:endParaRPr lang="en-US" dirty="0"/>
          </a:p>
          <a:p>
            <a:pPr lvl="1">
              <a:buChar char=""/>
            </a:pPr>
            <a:r>
              <a:rPr lang="ru-RU" dirty="0" err="1"/>
              <a:t>Резиденттік</a:t>
            </a:r>
            <a:r>
              <a:rPr lang="ru-RU" dirty="0"/>
              <a:t> </a:t>
            </a:r>
            <a:r>
              <a:rPr lang="ru-RU" dirty="0" err="1"/>
              <a:t>операциялық</a:t>
            </a:r>
            <a:r>
              <a:rPr lang="ru-RU" dirty="0"/>
              <a:t> </a:t>
            </a:r>
            <a:r>
              <a:rPr lang="ru-RU" dirty="0" err="1"/>
              <a:t>жүйе</a:t>
            </a:r>
            <a:r>
              <a:rPr lang="ru-RU" dirty="0"/>
              <a:t>, </a:t>
            </a:r>
            <a:r>
              <a:rPr lang="ru-RU" dirty="0" err="1"/>
              <a:t>әдетте</a:t>
            </a:r>
            <a:r>
              <a:rPr lang="ru-RU" dirty="0"/>
              <a:t>, </a:t>
            </a:r>
            <a:r>
              <a:rPr lang="ru-RU" dirty="0" err="1"/>
              <a:t>үзіліс</a:t>
            </a:r>
            <a:r>
              <a:rPr lang="ru-RU" dirty="0"/>
              <a:t> </a:t>
            </a:r>
            <a:r>
              <a:rPr lang="ru-RU" dirty="0" err="1"/>
              <a:t>векторымен</a:t>
            </a:r>
            <a:r>
              <a:rPr lang="ru-RU" dirty="0"/>
              <a:t> </a:t>
            </a:r>
            <a:r>
              <a:rPr lang="ru-RU" dirty="0" err="1"/>
              <a:t>төмен</a:t>
            </a:r>
            <a:r>
              <a:rPr lang="ru-RU" dirty="0"/>
              <a:t> </a:t>
            </a:r>
            <a:r>
              <a:rPr lang="ru-RU" dirty="0" err="1"/>
              <a:t>жадта</a:t>
            </a:r>
            <a:r>
              <a:rPr lang="ru-RU" dirty="0"/>
              <a:t> </a:t>
            </a:r>
            <a:r>
              <a:rPr lang="ru-RU" dirty="0" err="1"/>
              <a:t>сақталады</a:t>
            </a:r>
            <a:endParaRPr lang="en-US" dirty="0"/>
          </a:p>
          <a:p>
            <a:pPr lvl="1">
              <a:buChar char=""/>
            </a:pPr>
            <a:r>
              <a:rPr lang="ru-RU" dirty="0" err="1"/>
              <a:t>Содан</a:t>
            </a:r>
            <a:r>
              <a:rPr lang="ru-RU" dirty="0"/>
              <a:t> </a:t>
            </a:r>
            <a:r>
              <a:rPr lang="ru-RU" dirty="0" err="1"/>
              <a:t>кейін</a:t>
            </a:r>
            <a:r>
              <a:rPr lang="ru-RU" dirty="0"/>
              <a:t> </a:t>
            </a:r>
            <a:r>
              <a:rPr lang="ru-RU" dirty="0" err="1"/>
              <a:t>пайдаланушы</a:t>
            </a:r>
            <a:r>
              <a:rPr lang="ru-RU" dirty="0"/>
              <a:t> </a:t>
            </a:r>
            <a:r>
              <a:rPr lang="ru-RU" dirty="0" err="1"/>
              <a:t>процестері</a:t>
            </a:r>
            <a:r>
              <a:rPr lang="ru-RU" dirty="0"/>
              <a:t> </a:t>
            </a:r>
            <a:r>
              <a:rPr lang="ru-RU" dirty="0" err="1"/>
              <a:t>жоғары</a:t>
            </a:r>
            <a:r>
              <a:rPr lang="ru-RU" dirty="0"/>
              <a:t> </a:t>
            </a:r>
            <a:r>
              <a:rPr lang="ru-RU" dirty="0" err="1"/>
              <a:t>жадта</a:t>
            </a:r>
            <a:r>
              <a:rPr lang="ru-RU" dirty="0"/>
              <a:t> </a:t>
            </a:r>
            <a:r>
              <a:rPr lang="ru-RU" dirty="0" err="1"/>
              <a:t>сақталады</a:t>
            </a:r>
            <a:endParaRPr lang="en-US" dirty="0"/>
          </a:p>
          <a:p>
            <a:pPr lvl="1">
              <a:buChar char=""/>
            </a:pPr>
            <a:r>
              <a:rPr lang="ru-RU" dirty="0" err="1"/>
              <a:t>Әрбір</a:t>
            </a:r>
            <a:r>
              <a:rPr lang="ru-RU" dirty="0"/>
              <a:t> процесс </a:t>
            </a:r>
            <a:r>
              <a:rPr lang="ru-RU" dirty="0" err="1"/>
              <a:t>жадтың</a:t>
            </a:r>
            <a:r>
              <a:rPr lang="ru-RU" dirty="0"/>
              <a:t> </a:t>
            </a:r>
            <a:r>
              <a:rPr lang="ru-RU" dirty="0" err="1"/>
              <a:t>бір</a:t>
            </a:r>
            <a:r>
              <a:rPr lang="ru-RU" dirty="0"/>
              <a:t> </a:t>
            </a:r>
            <a:r>
              <a:rPr lang="ru-RU" dirty="0" err="1"/>
              <a:t>сабақтас</a:t>
            </a:r>
            <a:r>
              <a:rPr lang="ru-RU" dirty="0"/>
              <a:t> </a:t>
            </a:r>
            <a:r>
              <a:rPr lang="ru-RU" dirty="0" err="1"/>
              <a:t>бөлімінде</a:t>
            </a:r>
            <a:r>
              <a:rPr lang="ru-RU" dirty="0"/>
              <a:t> </a:t>
            </a:r>
            <a:r>
              <a:rPr lang="ru-RU" dirty="0" err="1"/>
              <a:t>қамтылған</a:t>
            </a:r>
            <a:endParaRPr dirty="0"/>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8BB20-1FAB-408B-0E7D-BAC1120AA525}"/>
              </a:ext>
            </a:extLst>
          </p:cNvPr>
          <p:cNvSpPr>
            <a:spLocks noGrp="1"/>
          </p:cNvSpPr>
          <p:nvPr>
            <p:ph type="title"/>
          </p:nvPr>
        </p:nvSpPr>
        <p:spPr/>
        <p:txBody>
          <a:bodyPr/>
          <a:lstStyle/>
          <a:p>
            <a:r>
              <a:rPr lang="kk-KZ" dirty="0"/>
              <a:t>Жадыны бөлу</a:t>
            </a:r>
            <a:endParaRPr lang="en-US" dirty="0"/>
          </a:p>
        </p:txBody>
      </p:sp>
      <p:sp>
        <p:nvSpPr>
          <p:cNvPr id="3" name="Content Placeholder 2">
            <a:extLst>
              <a:ext uri="{FF2B5EF4-FFF2-40B4-BE49-F238E27FC236}">
                <a16:creationId xmlns:a16="http://schemas.microsoft.com/office/drawing/2014/main" id="{E5886918-0F73-509F-5858-DBC9ABBF1A33}"/>
              </a:ext>
            </a:extLst>
          </p:cNvPr>
          <p:cNvSpPr>
            <a:spLocks noGrp="1"/>
          </p:cNvSpPr>
          <p:nvPr>
            <p:ph idx="1"/>
          </p:nvPr>
        </p:nvSpPr>
        <p:spPr/>
        <p:txBody>
          <a:bodyPr/>
          <a:lstStyle/>
          <a:p>
            <a:pPr algn="just"/>
            <a:r>
              <a:rPr lang="ru-RU" dirty="0" err="1"/>
              <a:t>Жадты</a:t>
            </a:r>
            <a:r>
              <a:rPr lang="ru-RU" dirty="0"/>
              <a:t> </a:t>
            </a:r>
            <a:r>
              <a:rPr lang="ru-RU" dirty="0" err="1"/>
              <a:t>бөлудің</a:t>
            </a:r>
            <a:r>
              <a:rPr lang="ru-RU" dirty="0"/>
              <a:t> </a:t>
            </a:r>
            <a:r>
              <a:rPr lang="ru-RU" dirty="0" err="1"/>
              <a:t>қарапайым</a:t>
            </a:r>
            <a:r>
              <a:rPr lang="ru-RU" dirty="0"/>
              <a:t> </a:t>
            </a:r>
            <a:r>
              <a:rPr lang="ru-RU" dirty="0" err="1"/>
              <a:t>әдістерінің</a:t>
            </a:r>
            <a:r>
              <a:rPr lang="ru-RU" dirty="0"/>
              <a:t> </a:t>
            </a:r>
            <a:r>
              <a:rPr lang="ru-RU" dirty="0" err="1"/>
              <a:t>бірі-процестерді</a:t>
            </a:r>
            <a:r>
              <a:rPr lang="ru-RU" dirty="0"/>
              <a:t> </a:t>
            </a:r>
            <a:r>
              <a:rPr lang="ru-RU" dirty="0" err="1"/>
              <a:t>жадтағы</a:t>
            </a:r>
            <a:r>
              <a:rPr lang="ru-RU" dirty="0"/>
              <a:t> </a:t>
            </a:r>
            <a:r>
              <a:rPr lang="ru-RU" dirty="0" err="1"/>
              <a:t>айнымалы</a:t>
            </a:r>
            <a:r>
              <a:rPr lang="ru-RU" dirty="0"/>
              <a:t> </a:t>
            </a:r>
            <a:r>
              <a:rPr lang="ru-RU" dirty="0" err="1"/>
              <a:t>өлшемді</a:t>
            </a:r>
            <a:r>
              <a:rPr lang="ru-RU" dirty="0"/>
              <a:t> </a:t>
            </a:r>
            <a:r>
              <a:rPr lang="ru-RU" dirty="0" err="1"/>
              <a:t>бөлімдерге</a:t>
            </a:r>
            <a:r>
              <a:rPr lang="ru-RU" dirty="0"/>
              <a:t> </a:t>
            </a:r>
            <a:r>
              <a:rPr lang="ru-RU" dirty="0" err="1"/>
              <a:t>тағайындау</a:t>
            </a:r>
            <a:r>
              <a:rPr lang="ru-RU" dirty="0"/>
              <a:t>, </a:t>
            </a:r>
            <a:r>
              <a:rPr lang="ru-RU" dirty="0" err="1"/>
              <a:t>мұнда</a:t>
            </a:r>
            <a:r>
              <a:rPr lang="ru-RU" dirty="0"/>
              <a:t> </a:t>
            </a:r>
            <a:r>
              <a:rPr lang="ru-RU" dirty="0" err="1"/>
              <a:t>әр</a:t>
            </a:r>
            <a:r>
              <a:rPr lang="ru-RU" dirty="0"/>
              <a:t> </a:t>
            </a:r>
            <a:r>
              <a:rPr lang="ru-RU" dirty="0" err="1"/>
              <a:t>бөлімде</a:t>
            </a:r>
            <a:r>
              <a:rPr lang="ru-RU" dirty="0"/>
              <a:t> </a:t>
            </a:r>
            <a:r>
              <a:rPr lang="ru-RU" dirty="0" err="1"/>
              <a:t>дәл</a:t>
            </a:r>
            <a:r>
              <a:rPr lang="ru-RU" dirty="0"/>
              <a:t> </a:t>
            </a:r>
            <a:r>
              <a:rPr lang="ru-RU" dirty="0" err="1"/>
              <a:t>бір</a:t>
            </a:r>
            <a:r>
              <a:rPr lang="ru-RU" dirty="0"/>
              <a:t> процесс </a:t>
            </a:r>
            <a:r>
              <a:rPr lang="ru-RU" dirty="0" err="1"/>
              <a:t>болуы</a:t>
            </a:r>
            <a:r>
              <a:rPr lang="ru-RU" dirty="0"/>
              <a:t> </a:t>
            </a:r>
            <a:r>
              <a:rPr lang="ru-RU" dirty="0" err="1"/>
              <a:t>мүмкін</a:t>
            </a:r>
            <a:r>
              <a:rPr lang="ru-RU" dirty="0"/>
              <a:t>. </a:t>
            </a:r>
            <a:r>
              <a:rPr lang="ru-RU" dirty="0" err="1"/>
              <a:t>Бұл</a:t>
            </a:r>
            <a:r>
              <a:rPr lang="ru-RU" dirty="0"/>
              <a:t> </a:t>
            </a:r>
            <a:r>
              <a:rPr lang="ru-RU" dirty="0" err="1"/>
              <a:t>айнымалы</a:t>
            </a:r>
            <a:r>
              <a:rPr lang="ru-RU" dirty="0"/>
              <a:t> </a:t>
            </a:r>
            <a:r>
              <a:rPr lang="ru-RU" dirty="0" err="1"/>
              <a:t>бөлу</a:t>
            </a:r>
            <a:r>
              <a:rPr lang="ru-RU" dirty="0"/>
              <a:t> </a:t>
            </a:r>
            <a:r>
              <a:rPr lang="ru-RU" dirty="0" err="1"/>
              <a:t>схемасында</a:t>
            </a:r>
            <a:r>
              <a:rPr lang="ru-RU" dirty="0"/>
              <a:t> </a:t>
            </a:r>
            <a:r>
              <a:rPr lang="ru-RU" dirty="0" err="1"/>
              <a:t>операциялық</a:t>
            </a:r>
            <a:r>
              <a:rPr lang="ru-RU" dirty="0"/>
              <a:t> </a:t>
            </a:r>
            <a:r>
              <a:rPr lang="ru-RU" dirty="0" err="1"/>
              <a:t>жүйе</a:t>
            </a:r>
            <a:r>
              <a:rPr lang="ru-RU" dirty="0"/>
              <a:t> </a:t>
            </a:r>
            <a:r>
              <a:rPr lang="ru-RU" dirty="0" err="1"/>
              <a:t>жадтың</a:t>
            </a:r>
            <a:r>
              <a:rPr lang="ru-RU" dirty="0"/>
              <a:t> </a:t>
            </a:r>
            <a:r>
              <a:rPr lang="ru-RU" dirty="0" err="1"/>
              <a:t>қай</a:t>
            </a:r>
            <a:r>
              <a:rPr lang="ru-RU" dirty="0"/>
              <a:t> </a:t>
            </a:r>
            <a:r>
              <a:rPr lang="ru-RU" dirty="0" err="1"/>
              <a:t>бөліктері</a:t>
            </a:r>
            <a:r>
              <a:rPr lang="ru-RU" dirty="0"/>
              <a:t> </a:t>
            </a:r>
            <a:r>
              <a:rPr lang="ru-RU" dirty="0" err="1"/>
              <a:t>қолжетімді</a:t>
            </a:r>
            <a:r>
              <a:rPr lang="ru-RU" dirty="0"/>
              <a:t> </a:t>
            </a:r>
            <a:r>
              <a:rPr lang="ru-RU" dirty="0" err="1"/>
              <a:t>және</a:t>
            </a:r>
            <a:r>
              <a:rPr lang="ru-RU" dirty="0"/>
              <a:t> </a:t>
            </a:r>
            <a:r>
              <a:rPr lang="ru-RU" dirty="0" err="1"/>
              <a:t>қайсысы</a:t>
            </a:r>
            <a:r>
              <a:rPr lang="ru-RU" dirty="0"/>
              <a:t> бос </a:t>
            </a:r>
            <a:r>
              <a:rPr lang="ru-RU" dirty="0" err="1"/>
              <a:t>екенін</a:t>
            </a:r>
            <a:r>
              <a:rPr lang="ru-RU" dirty="0"/>
              <a:t> </a:t>
            </a:r>
            <a:r>
              <a:rPr lang="ru-RU" dirty="0" err="1"/>
              <a:t>көрсететін</a:t>
            </a:r>
            <a:r>
              <a:rPr lang="ru-RU" dirty="0"/>
              <a:t> </a:t>
            </a:r>
            <a:r>
              <a:rPr lang="ru-RU" dirty="0" err="1"/>
              <a:t>кестені</a:t>
            </a:r>
            <a:r>
              <a:rPr lang="ru-RU" dirty="0"/>
              <a:t> </a:t>
            </a:r>
            <a:r>
              <a:rPr lang="ru-RU" dirty="0" err="1"/>
              <a:t>сақтайды</a:t>
            </a:r>
            <a:r>
              <a:rPr lang="ru-RU" dirty="0"/>
              <a:t>. </a:t>
            </a:r>
            <a:r>
              <a:rPr lang="ru-RU" dirty="0" err="1"/>
              <a:t>Бастапқыда</a:t>
            </a:r>
            <a:r>
              <a:rPr lang="ru-RU" dirty="0"/>
              <a:t> </a:t>
            </a:r>
            <a:r>
              <a:rPr lang="ru-RU" dirty="0" err="1"/>
              <a:t>барлық</a:t>
            </a:r>
            <a:r>
              <a:rPr lang="ru-RU" dirty="0"/>
              <a:t> жад </a:t>
            </a:r>
            <a:r>
              <a:rPr lang="ru-RU" dirty="0" err="1"/>
              <a:t>пайдаланушы</a:t>
            </a:r>
            <a:r>
              <a:rPr lang="ru-RU" dirty="0"/>
              <a:t> </a:t>
            </a:r>
            <a:r>
              <a:rPr lang="ru-RU" dirty="0" err="1"/>
              <a:t>процестері</a:t>
            </a:r>
            <a:r>
              <a:rPr lang="ru-RU" dirty="0"/>
              <a:t> </a:t>
            </a:r>
            <a:r>
              <a:rPr lang="ru-RU" dirty="0" err="1"/>
              <a:t>үшін</a:t>
            </a:r>
            <a:r>
              <a:rPr lang="ru-RU" dirty="0"/>
              <a:t> </a:t>
            </a:r>
            <a:r>
              <a:rPr lang="ru-RU" dirty="0" err="1"/>
              <a:t>қол</a:t>
            </a:r>
            <a:r>
              <a:rPr lang="ru-RU" dirty="0"/>
              <a:t> </a:t>
            </a:r>
            <a:r>
              <a:rPr lang="ru-RU" dirty="0" err="1"/>
              <a:t>жетімді</a:t>
            </a:r>
            <a:r>
              <a:rPr lang="ru-RU" dirty="0"/>
              <a:t> </a:t>
            </a:r>
            <a:r>
              <a:rPr lang="ru-RU" dirty="0" err="1"/>
              <a:t>және</a:t>
            </a:r>
            <a:r>
              <a:rPr lang="ru-RU" dirty="0"/>
              <a:t> </a:t>
            </a:r>
            <a:r>
              <a:rPr lang="ru-RU" dirty="0" err="1"/>
              <a:t>қол</a:t>
            </a:r>
            <a:r>
              <a:rPr lang="ru-RU" dirty="0"/>
              <a:t> </a:t>
            </a:r>
            <a:r>
              <a:rPr lang="ru-RU" dirty="0" err="1"/>
              <a:t>жетімді</a:t>
            </a:r>
            <a:r>
              <a:rPr lang="ru-RU" dirty="0"/>
              <a:t> </a:t>
            </a:r>
            <a:r>
              <a:rPr lang="ru-RU" dirty="0" err="1"/>
              <a:t>жадтың</a:t>
            </a:r>
            <a:r>
              <a:rPr lang="ru-RU" dirty="0"/>
              <a:t> </a:t>
            </a:r>
            <a:r>
              <a:rPr lang="ru-RU" dirty="0" err="1"/>
              <a:t>бір</a:t>
            </a:r>
            <a:r>
              <a:rPr lang="ru-RU" dirty="0"/>
              <a:t> </a:t>
            </a:r>
            <a:r>
              <a:rPr lang="ru-RU" dirty="0" err="1"/>
              <a:t>үлкен</a:t>
            </a:r>
            <a:r>
              <a:rPr lang="ru-RU" dirty="0"/>
              <a:t> </a:t>
            </a:r>
            <a:r>
              <a:rPr lang="ru-RU" dirty="0" err="1"/>
              <a:t>блогы</a:t>
            </a:r>
            <a:r>
              <a:rPr lang="ru-RU" dirty="0"/>
              <a:t>, </a:t>
            </a:r>
            <a:r>
              <a:rPr lang="ru-RU" dirty="0" err="1"/>
              <a:t>тесік</a:t>
            </a:r>
            <a:r>
              <a:rPr lang="ru-RU" dirty="0"/>
              <a:t> </a:t>
            </a:r>
            <a:r>
              <a:rPr lang="ru-RU" dirty="0" err="1"/>
              <a:t>болып</a:t>
            </a:r>
            <a:r>
              <a:rPr lang="ru-RU" dirty="0"/>
              <a:t> </a:t>
            </a:r>
            <a:r>
              <a:rPr lang="ru-RU" dirty="0" err="1"/>
              <a:t>саналады</a:t>
            </a:r>
            <a:r>
              <a:rPr lang="ru-RU" dirty="0"/>
              <a:t>. </a:t>
            </a:r>
            <a:r>
              <a:rPr lang="ru-RU" dirty="0" err="1"/>
              <a:t>Ақыр</a:t>
            </a:r>
            <a:r>
              <a:rPr lang="ru-RU" dirty="0"/>
              <a:t> </a:t>
            </a:r>
            <a:r>
              <a:rPr lang="ru-RU" dirty="0" err="1"/>
              <a:t>соңында</a:t>
            </a:r>
            <a:r>
              <a:rPr lang="ru-RU" dirty="0"/>
              <a:t>, </a:t>
            </a:r>
            <a:r>
              <a:rPr lang="ru-RU" dirty="0" err="1"/>
              <a:t>сіз</a:t>
            </a:r>
            <a:r>
              <a:rPr lang="ru-RU" dirty="0"/>
              <a:t> </a:t>
            </a:r>
            <a:r>
              <a:rPr lang="ru-RU" dirty="0" err="1"/>
              <a:t>көріп</a:t>
            </a:r>
            <a:r>
              <a:rPr lang="ru-RU" dirty="0"/>
              <a:t> </a:t>
            </a:r>
            <a:r>
              <a:rPr lang="ru-RU" dirty="0" err="1"/>
              <a:t>отырғаныңыздай</a:t>
            </a:r>
            <a:r>
              <a:rPr lang="ru-RU" dirty="0"/>
              <a:t>, </a:t>
            </a:r>
            <a:r>
              <a:rPr lang="ru-RU" dirty="0" err="1"/>
              <a:t>жадта</a:t>
            </a:r>
            <a:r>
              <a:rPr lang="ru-RU" dirty="0"/>
              <a:t> </a:t>
            </a:r>
            <a:r>
              <a:rPr lang="ru-RU" dirty="0" err="1"/>
              <a:t>әртүрлі</a:t>
            </a:r>
            <a:r>
              <a:rPr lang="ru-RU" dirty="0"/>
              <a:t> </a:t>
            </a:r>
            <a:r>
              <a:rPr lang="ru-RU" dirty="0" err="1"/>
              <a:t>өлшемдегі</a:t>
            </a:r>
            <a:r>
              <a:rPr lang="ru-RU" dirty="0"/>
              <a:t> </a:t>
            </a:r>
            <a:r>
              <a:rPr lang="ru-RU" dirty="0" err="1"/>
              <a:t>тесіктер</a:t>
            </a:r>
            <a:r>
              <a:rPr lang="ru-RU" dirty="0"/>
              <a:t> </a:t>
            </a:r>
            <a:r>
              <a:rPr lang="ru-RU" dirty="0" err="1"/>
              <a:t>жиынтығы</a:t>
            </a:r>
            <a:r>
              <a:rPr lang="ru-RU" dirty="0"/>
              <a:t> бар.</a:t>
            </a:r>
            <a:endParaRPr lang="en-US" dirty="0"/>
          </a:p>
        </p:txBody>
      </p:sp>
    </p:spTree>
    <p:extLst>
      <p:ext uri="{BB962C8B-B14F-4D97-AF65-F5344CB8AC3E}">
        <p14:creationId xmlns:p14="http://schemas.microsoft.com/office/powerpoint/2010/main" val="28329081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90544-49C4-3BF7-0948-D2A65B34E07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DD13966-D5DC-2BDF-53DB-87B56F2B3AE9}"/>
              </a:ext>
            </a:extLst>
          </p:cNvPr>
          <p:cNvSpPr>
            <a:spLocks noGrp="1"/>
          </p:cNvSpPr>
          <p:nvPr>
            <p:ph idx="1"/>
          </p:nvPr>
        </p:nvSpPr>
        <p:spPr/>
        <p:txBody>
          <a:bodyPr>
            <a:normAutofit fontScale="85000" lnSpcReduction="10000"/>
          </a:bodyPr>
          <a:lstStyle/>
          <a:p>
            <a:pPr algn="just"/>
            <a:r>
              <a:rPr lang="ru-RU" dirty="0" err="1"/>
              <a:t>қол</a:t>
            </a:r>
            <a:r>
              <a:rPr lang="ru-RU" dirty="0"/>
              <a:t> </a:t>
            </a:r>
            <a:r>
              <a:rPr lang="ru-RU" dirty="0" err="1"/>
              <a:t>жетімді</a:t>
            </a:r>
            <a:r>
              <a:rPr lang="ru-RU" dirty="0"/>
              <a:t> жад </a:t>
            </a:r>
            <a:r>
              <a:rPr lang="ru-RU" dirty="0" err="1"/>
              <a:t>блоктары</a:t>
            </a:r>
            <a:r>
              <a:rPr lang="ru-RU" dirty="0"/>
              <a:t> </a:t>
            </a:r>
            <a:r>
              <a:rPr lang="ru-RU" dirty="0" err="1"/>
              <a:t>жадқа</a:t>
            </a:r>
            <a:r>
              <a:rPr lang="ru-RU" dirty="0"/>
              <a:t> </a:t>
            </a:r>
            <a:r>
              <a:rPr lang="ru-RU" dirty="0" err="1"/>
              <a:t>шашыраңқы</a:t>
            </a:r>
            <a:r>
              <a:rPr lang="ru-RU" dirty="0"/>
              <a:t> </a:t>
            </a:r>
            <a:r>
              <a:rPr lang="ru-RU" dirty="0" err="1"/>
              <a:t>әр</a:t>
            </a:r>
            <a:r>
              <a:rPr lang="ru-RU" dirty="0"/>
              <a:t> </a:t>
            </a:r>
            <a:r>
              <a:rPr lang="ru-RU" dirty="0" err="1"/>
              <a:t>түрлі</a:t>
            </a:r>
            <a:r>
              <a:rPr lang="ru-RU" dirty="0"/>
              <a:t> </a:t>
            </a:r>
            <a:r>
              <a:rPr lang="ru-RU" dirty="0" err="1"/>
              <a:t>көлемдегі</a:t>
            </a:r>
            <a:r>
              <a:rPr lang="ru-RU" dirty="0"/>
              <a:t> </a:t>
            </a:r>
            <a:r>
              <a:rPr lang="ru-RU" dirty="0" err="1"/>
              <a:t>тесіктер</a:t>
            </a:r>
            <a:r>
              <a:rPr lang="ru-RU" dirty="0"/>
              <a:t> </a:t>
            </a:r>
            <a:r>
              <a:rPr lang="ru-RU" dirty="0" err="1"/>
              <a:t>жиынтығынан</a:t>
            </a:r>
            <a:r>
              <a:rPr lang="ru-RU" dirty="0"/>
              <a:t> </a:t>
            </a:r>
            <a:r>
              <a:rPr lang="ru-RU" dirty="0" err="1"/>
              <a:t>тұрады</a:t>
            </a:r>
            <a:r>
              <a:rPr lang="ru-RU" dirty="0"/>
              <a:t>. Процесс </a:t>
            </a:r>
            <a:r>
              <a:rPr lang="ru-RU" dirty="0" err="1"/>
              <a:t>келгенде</a:t>
            </a:r>
            <a:r>
              <a:rPr lang="ru-RU" dirty="0"/>
              <a:t> </a:t>
            </a:r>
            <a:r>
              <a:rPr lang="ru-RU" dirty="0" err="1"/>
              <a:t>және</a:t>
            </a:r>
            <a:r>
              <a:rPr lang="ru-RU" dirty="0"/>
              <a:t> жад </a:t>
            </a:r>
            <a:r>
              <a:rPr lang="ru-RU" dirty="0" err="1"/>
              <a:t>қажет</a:t>
            </a:r>
            <a:r>
              <a:rPr lang="ru-RU" dirty="0"/>
              <a:t> </a:t>
            </a:r>
            <a:r>
              <a:rPr lang="ru-RU" dirty="0" err="1"/>
              <a:t>болғанда</a:t>
            </a:r>
            <a:r>
              <a:rPr lang="ru-RU" dirty="0"/>
              <a:t>, </a:t>
            </a:r>
            <a:r>
              <a:rPr lang="ru-RU" dirty="0" err="1"/>
              <a:t>жүйе</a:t>
            </a:r>
            <a:r>
              <a:rPr lang="ru-RU" dirty="0"/>
              <a:t> </a:t>
            </a:r>
            <a:r>
              <a:rPr lang="ru-RU" dirty="0" err="1"/>
              <a:t>жиынтықты</a:t>
            </a:r>
            <a:r>
              <a:rPr lang="ru-RU" dirty="0"/>
              <a:t> осы процесс </a:t>
            </a:r>
            <a:r>
              <a:rPr lang="ru-RU" dirty="0" err="1"/>
              <a:t>үшін</a:t>
            </a:r>
            <a:r>
              <a:rPr lang="ru-RU" dirty="0"/>
              <a:t> </a:t>
            </a:r>
            <a:r>
              <a:rPr lang="ru-RU" dirty="0" err="1"/>
              <a:t>жеткілікті</a:t>
            </a:r>
            <a:r>
              <a:rPr lang="ru-RU" dirty="0"/>
              <a:t> </a:t>
            </a:r>
            <a:r>
              <a:rPr lang="ru-RU" dirty="0" err="1"/>
              <a:t>үлкен</a:t>
            </a:r>
            <a:r>
              <a:rPr lang="ru-RU" dirty="0"/>
              <a:t> </a:t>
            </a:r>
            <a:r>
              <a:rPr lang="ru-RU" dirty="0" err="1"/>
              <a:t>тесік</a:t>
            </a:r>
            <a:r>
              <a:rPr lang="ru-RU" dirty="0"/>
              <a:t> </a:t>
            </a:r>
            <a:r>
              <a:rPr lang="ru-RU" dirty="0" err="1"/>
              <a:t>іздейді</a:t>
            </a:r>
            <a:r>
              <a:rPr lang="ru-RU" dirty="0"/>
              <a:t>. </a:t>
            </a:r>
            <a:r>
              <a:rPr lang="ru-RU" dirty="0" err="1"/>
              <a:t>Егер</a:t>
            </a:r>
            <a:r>
              <a:rPr lang="ru-RU" dirty="0"/>
              <a:t> </a:t>
            </a:r>
            <a:r>
              <a:rPr lang="ru-RU" dirty="0" err="1"/>
              <a:t>тесік</a:t>
            </a:r>
            <a:r>
              <a:rPr lang="ru-RU" dirty="0"/>
              <a:t> </a:t>
            </a:r>
            <a:r>
              <a:rPr lang="ru-RU" dirty="0" err="1"/>
              <a:t>тым</a:t>
            </a:r>
            <a:r>
              <a:rPr lang="ru-RU" dirty="0"/>
              <a:t> </a:t>
            </a:r>
            <a:r>
              <a:rPr lang="ru-RU" dirty="0" err="1"/>
              <a:t>үлкен</a:t>
            </a:r>
            <a:r>
              <a:rPr lang="ru-RU" dirty="0"/>
              <a:t> </a:t>
            </a:r>
            <a:r>
              <a:rPr lang="ru-RU" dirty="0" err="1"/>
              <a:t>болса</a:t>
            </a:r>
            <a:r>
              <a:rPr lang="ru-RU" dirty="0"/>
              <a:t>, </a:t>
            </a:r>
            <a:r>
              <a:rPr lang="ru-RU" dirty="0" err="1"/>
              <a:t>ол</a:t>
            </a:r>
            <a:r>
              <a:rPr lang="ru-RU" dirty="0"/>
              <a:t> </a:t>
            </a:r>
            <a:r>
              <a:rPr lang="ru-RU" dirty="0" err="1"/>
              <a:t>екі</a:t>
            </a:r>
            <a:r>
              <a:rPr lang="ru-RU" dirty="0"/>
              <a:t> </a:t>
            </a:r>
            <a:r>
              <a:rPr lang="ru-RU" dirty="0" err="1"/>
              <a:t>бөлікке</a:t>
            </a:r>
            <a:r>
              <a:rPr lang="ru-RU" dirty="0"/>
              <a:t> </a:t>
            </a:r>
            <a:r>
              <a:rPr lang="ru-RU" dirty="0" err="1"/>
              <a:t>бөлінеді</a:t>
            </a:r>
            <a:r>
              <a:rPr lang="ru-RU" dirty="0"/>
              <a:t>. </a:t>
            </a:r>
            <a:r>
              <a:rPr lang="ru-RU" dirty="0" err="1"/>
              <a:t>Бір</a:t>
            </a:r>
            <a:r>
              <a:rPr lang="ru-RU" dirty="0"/>
              <a:t> </a:t>
            </a:r>
            <a:r>
              <a:rPr lang="ru-RU" dirty="0" err="1"/>
              <a:t>бөлігі</a:t>
            </a:r>
            <a:r>
              <a:rPr lang="ru-RU" dirty="0"/>
              <a:t> </a:t>
            </a:r>
            <a:r>
              <a:rPr lang="ru-RU" dirty="0" err="1"/>
              <a:t>келу</a:t>
            </a:r>
            <a:r>
              <a:rPr lang="ru-RU" dirty="0"/>
              <a:t> </a:t>
            </a:r>
            <a:r>
              <a:rPr lang="ru-RU" dirty="0" err="1"/>
              <a:t>процесіне</a:t>
            </a:r>
            <a:r>
              <a:rPr lang="ru-RU" dirty="0"/>
              <a:t> </a:t>
            </a:r>
            <a:r>
              <a:rPr lang="ru-RU" dirty="0" err="1"/>
              <a:t>бөлінеді</a:t>
            </a:r>
            <a:r>
              <a:rPr lang="ru-RU" dirty="0"/>
              <a:t>; </a:t>
            </a:r>
            <a:r>
              <a:rPr lang="ru-RU" dirty="0" err="1"/>
              <a:t>екіншісі</a:t>
            </a:r>
            <a:r>
              <a:rPr lang="ru-RU" dirty="0"/>
              <a:t> </a:t>
            </a:r>
            <a:r>
              <a:rPr lang="ru-RU" dirty="0" err="1"/>
              <a:t>тесіктер</a:t>
            </a:r>
            <a:r>
              <a:rPr lang="ru-RU" dirty="0"/>
              <a:t> </a:t>
            </a:r>
            <a:r>
              <a:rPr lang="ru-RU" dirty="0" err="1"/>
              <a:t>жиынтығына</a:t>
            </a:r>
            <a:r>
              <a:rPr lang="ru-RU" dirty="0"/>
              <a:t> </a:t>
            </a:r>
            <a:r>
              <a:rPr lang="ru-RU" dirty="0" err="1"/>
              <a:t>қайтарылады</a:t>
            </a:r>
            <a:r>
              <a:rPr lang="ru-RU" dirty="0"/>
              <a:t>. Процесс </a:t>
            </a:r>
            <a:r>
              <a:rPr lang="ru-RU" dirty="0" err="1"/>
              <a:t>аяқталған</a:t>
            </a:r>
            <a:r>
              <a:rPr lang="ru-RU" dirty="0"/>
              <a:t> </a:t>
            </a:r>
            <a:r>
              <a:rPr lang="ru-RU" dirty="0" err="1"/>
              <a:t>кезде</a:t>
            </a:r>
            <a:r>
              <a:rPr lang="ru-RU" dirty="0"/>
              <a:t>, </a:t>
            </a:r>
            <a:r>
              <a:rPr lang="ru-RU" dirty="0" err="1"/>
              <a:t>ол</a:t>
            </a:r>
            <a:r>
              <a:rPr lang="ru-RU" dirty="0"/>
              <a:t> </a:t>
            </a:r>
            <a:r>
              <a:rPr lang="ru-RU" dirty="0" err="1"/>
              <a:t>өзінің</a:t>
            </a:r>
            <a:r>
              <a:rPr lang="ru-RU" dirty="0"/>
              <a:t> жад </a:t>
            </a:r>
            <a:r>
              <a:rPr lang="ru-RU" dirty="0" err="1"/>
              <a:t>блогын</a:t>
            </a:r>
            <a:r>
              <a:rPr lang="ru-RU" dirty="0"/>
              <a:t> </a:t>
            </a:r>
            <a:r>
              <a:rPr lang="ru-RU" dirty="0" err="1"/>
              <a:t>босатады</a:t>
            </a:r>
            <a:r>
              <a:rPr lang="ru-RU" dirty="0"/>
              <a:t>, </a:t>
            </a:r>
            <a:r>
              <a:rPr lang="ru-RU" dirty="0" err="1"/>
              <a:t>содан</a:t>
            </a:r>
            <a:r>
              <a:rPr lang="ru-RU" dirty="0"/>
              <a:t> </a:t>
            </a:r>
            <a:r>
              <a:rPr lang="ru-RU" dirty="0" err="1"/>
              <a:t>кейін</a:t>
            </a:r>
            <a:r>
              <a:rPr lang="ru-RU" dirty="0"/>
              <a:t> </a:t>
            </a:r>
            <a:r>
              <a:rPr lang="ru-RU" dirty="0" err="1"/>
              <a:t>ол</a:t>
            </a:r>
            <a:r>
              <a:rPr lang="ru-RU" dirty="0"/>
              <a:t> </a:t>
            </a:r>
            <a:r>
              <a:rPr lang="ru-RU" dirty="0" err="1"/>
              <a:t>қайтадан</a:t>
            </a:r>
            <a:r>
              <a:rPr lang="ru-RU" dirty="0"/>
              <a:t> </a:t>
            </a:r>
            <a:r>
              <a:rPr lang="ru-RU" dirty="0" err="1"/>
              <a:t>тесіктер</a:t>
            </a:r>
            <a:r>
              <a:rPr lang="ru-RU" dirty="0"/>
              <a:t> </a:t>
            </a:r>
            <a:r>
              <a:rPr lang="ru-RU" dirty="0" err="1"/>
              <a:t>жиынтығына</a:t>
            </a:r>
            <a:r>
              <a:rPr lang="ru-RU" dirty="0"/>
              <a:t> </a:t>
            </a:r>
            <a:r>
              <a:rPr lang="ru-RU" dirty="0" err="1"/>
              <a:t>орналастырылады</a:t>
            </a:r>
            <a:r>
              <a:rPr lang="ru-RU" dirty="0"/>
              <a:t>. </a:t>
            </a:r>
            <a:r>
              <a:rPr lang="ru-RU" dirty="0" err="1"/>
              <a:t>Егер</a:t>
            </a:r>
            <a:r>
              <a:rPr lang="ru-RU" dirty="0"/>
              <a:t> </a:t>
            </a:r>
            <a:r>
              <a:rPr lang="ru-RU" dirty="0" err="1"/>
              <a:t>жаңа</a:t>
            </a:r>
            <a:r>
              <a:rPr lang="ru-RU" dirty="0"/>
              <a:t> </a:t>
            </a:r>
            <a:r>
              <a:rPr lang="ru-RU" dirty="0" err="1"/>
              <a:t>тесік</a:t>
            </a:r>
            <a:r>
              <a:rPr lang="ru-RU" dirty="0"/>
              <a:t> </a:t>
            </a:r>
            <a:r>
              <a:rPr lang="ru-RU" dirty="0" err="1"/>
              <a:t>басқа</a:t>
            </a:r>
            <a:r>
              <a:rPr lang="ru-RU" dirty="0"/>
              <a:t> </a:t>
            </a:r>
            <a:r>
              <a:rPr lang="ru-RU" dirty="0" err="1"/>
              <a:t>тесіктерге</a:t>
            </a:r>
            <a:r>
              <a:rPr lang="ru-RU" dirty="0"/>
              <a:t> </a:t>
            </a:r>
            <a:r>
              <a:rPr lang="ru-RU" dirty="0" err="1"/>
              <a:t>іргелес</a:t>
            </a:r>
            <a:r>
              <a:rPr lang="ru-RU" dirty="0"/>
              <a:t> </a:t>
            </a:r>
            <a:r>
              <a:rPr lang="ru-RU" dirty="0" err="1"/>
              <a:t>болса</a:t>
            </a:r>
            <a:r>
              <a:rPr lang="ru-RU" dirty="0"/>
              <a:t>, </a:t>
            </a:r>
            <a:r>
              <a:rPr lang="ru-RU" dirty="0" err="1"/>
              <a:t>онда</a:t>
            </a:r>
            <a:r>
              <a:rPr lang="ru-RU" dirty="0"/>
              <a:t> </a:t>
            </a:r>
            <a:r>
              <a:rPr lang="ru-RU" dirty="0" err="1"/>
              <a:t>бұл</a:t>
            </a:r>
            <a:r>
              <a:rPr lang="ru-RU" dirty="0"/>
              <a:t> </a:t>
            </a:r>
            <a:r>
              <a:rPr lang="ru-RU" dirty="0" err="1"/>
              <a:t>іргелес</a:t>
            </a:r>
            <a:r>
              <a:rPr lang="ru-RU" dirty="0"/>
              <a:t> </a:t>
            </a:r>
            <a:r>
              <a:rPr lang="ru-RU" dirty="0" err="1"/>
              <a:t>тесіктер</a:t>
            </a:r>
            <a:r>
              <a:rPr lang="ru-RU" dirty="0"/>
              <a:t> </a:t>
            </a:r>
            <a:r>
              <a:rPr lang="ru-RU" dirty="0" err="1"/>
              <a:t>біріктіріліп</a:t>
            </a:r>
            <a:r>
              <a:rPr lang="ru-RU" dirty="0"/>
              <a:t>, </a:t>
            </a:r>
            <a:r>
              <a:rPr lang="ru-RU" dirty="0" err="1"/>
              <a:t>бір</a:t>
            </a:r>
            <a:r>
              <a:rPr lang="ru-RU" dirty="0"/>
              <a:t> </a:t>
            </a:r>
            <a:r>
              <a:rPr lang="ru-RU" dirty="0" err="1"/>
              <a:t>үлкен</a:t>
            </a:r>
            <a:r>
              <a:rPr lang="ru-RU" dirty="0"/>
              <a:t> </a:t>
            </a:r>
            <a:r>
              <a:rPr lang="ru-RU" dirty="0" err="1"/>
              <a:t>тесік</a:t>
            </a:r>
            <a:r>
              <a:rPr lang="ru-RU" dirty="0"/>
              <a:t> </a:t>
            </a:r>
            <a:r>
              <a:rPr lang="ru-RU" dirty="0" err="1"/>
              <a:t>пайда</a:t>
            </a:r>
            <a:r>
              <a:rPr lang="ru-RU" dirty="0"/>
              <a:t> </a:t>
            </a:r>
            <a:r>
              <a:rPr lang="ru-RU" dirty="0" err="1"/>
              <a:t>болады</a:t>
            </a:r>
            <a:r>
              <a:rPr lang="ru-RU" dirty="0"/>
              <a:t>. </a:t>
            </a:r>
            <a:r>
              <a:rPr lang="ru-RU" dirty="0" err="1"/>
              <a:t>Бұл</a:t>
            </a:r>
            <a:r>
              <a:rPr lang="ru-RU" dirty="0"/>
              <a:t> процедура бос </a:t>
            </a:r>
            <a:r>
              <a:rPr lang="ru-RU" dirty="0" err="1"/>
              <a:t>саңылаулар</a:t>
            </a:r>
            <a:r>
              <a:rPr lang="ru-RU" dirty="0"/>
              <a:t> </a:t>
            </a:r>
            <a:r>
              <a:rPr lang="ru-RU" dirty="0" err="1"/>
              <a:t>тізімінен</a:t>
            </a:r>
            <a:r>
              <a:rPr lang="ru-RU" dirty="0"/>
              <a:t> </a:t>
            </a:r>
            <a:r>
              <a:rPr lang="en-US" dirty="0"/>
              <a:t>n </a:t>
            </a:r>
            <a:r>
              <a:rPr lang="ru-RU" dirty="0" err="1"/>
              <a:t>өлшемді</a:t>
            </a:r>
            <a:r>
              <a:rPr lang="ru-RU" dirty="0"/>
              <a:t> </a:t>
            </a:r>
            <a:r>
              <a:rPr lang="ru-RU" dirty="0" err="1"/>
              <a:t>сұранысты</a:t>
            </a:r>
            <a:r>
              <a:rPr lang="ru-RU" dirty="0"/>
              <a:t> </a:t>
            </a:r>
            <a:r>
              <a:rPr lang="ru-RU" dirty="0" err="1"/>
              <a:t>қалай</a:t>
            </a:r>
            <a:r>
              <a:rPr lang="ru-RU" dirty="0"/>
              <a:t> </a:t>
            </a:r>
            <a:r>
              <a:rPr lang="ru-RU" dirty="0" err="1"/>
              <a:t>қанағаттандыруға</a:t>
            </a:r>
            <a:r>
              <a:rPr lang="ru-RU" dirty="0"/>
              <a:t> </a:t>
            </a:r>
            <a:r>
              <a:rPr lang="ru-RU" dirty="0" err="1"/>
              <a:t>қатысты</a:t>
            </a:r>
            <a:r>
              <a:rPr lang="ru-RU" dirty="0"/>
              <a:t> </a:t>
            </a:r>
            <a:r>
              <a:rPr lang="ru-RU" dirty="0" err="1"/>
              <a:t>жалпы</a:t>
            </a:r>
            <a:r>
              <a:rPr lang="ru-RU" dirty="0"/>
              <a:t> </a:t>
            </a:r>
            <a:r>
              <a:rPr lang="ru-RU" dirty="0" err="1"/>
              <a:t>динамикалық</a:t>
            </a:r>
            <a:r>
              <a:rPr lang="ru-RU" dirty="0"/>
              <a:t> </a:t>
            </a:r>
            <a:r>
              <a:rPr lang="ru-RU" dirty="0" err="1"/>
              <a:t>сақтауды</a:t>
            </a:r>
            <a:r>
              <a:rPr lang="ru-RU" dirty="0"/>
              <a:t> </a:t>
            </a:r>
            <a:r>
              <a:rPr lang="ru-RU" dirty="0" err="1"/>
              <a:t>бөлу</a:t>
            </a:r>
            <a:r>
              <a:rPr lang="ru-RU" dirty="0"/>
              <a:t> </a:t>
            </a:r>
            <a:r>
              <a:rPr lang="ru-RU" dirty="0" err="1"/>
              <a:t>мәселесінің</a:t>
            </a:r>
            <a:r>
              <a:rPr lang="ru-RU" dirty="0"/>
              <a:t> </a:t>
            </a:r>
            <a:r>
              <a:rPr lang="ru-RU" dirty="0" err="1"/>
              <a:t>нақты</a:t>
            </a:r>
            <a:r>
              <a:rPr lang="ru-RU" dirty="0"/>
              <a:t> </a:t>
            </a:r>
            <a:r>
              <a:rPr lang="ru-RU" dirty="0" err="1"/>
              <a:t>мысалы</a:t>
            </a:r>
            <a:r>
              <a:rPr lang="ru-RU" dirty="0"/>
              <a:t> </a:t>
            </a:r>
            <a:r>
              <a:rPr lang="ru-RU" dirty="0" err="1"/>
              <a:t>болып</a:t>
            </a:r>
            <a:r>
              <a:rPr lang="ru-RU" dirty="0"/>
              <a:t> </a:t>
            </a:r>
            <a:r>
              <a:rPr lang="ru-RU" dirty="0" err="1"/>
              <a:t>табылады</a:t>
            </a:r>
            <a:r>
              <a:rPr lang="ru-RU" dirty="0"/>
              <a:t>. </a:t>
            </a:r>
            <a:r>
              <a:rPr lang="ru-RU" dirty="0" err="1"/>
              <a:t>Бұл</a:t>
            </a:r>
            <a:r>
              <a:rPr lang="ru-RU" dirty="0"/>
              <a:t> </a:t>
            </a:r>
            <a:r>
              <a:rPr lang="ru-RU" dirty="0" err="1"/>
              <a:t>мәселенің</a:t>
            </a:r>
            <a:r>
              <a:rPr lang="ru-RU" dirty="0"/>
              <a:t> </a:t>
            </a:r>
            <a:r>
              <a:rPr lang="ru-RU" dirty="0" err="1"/>
              <a:t>көптеген</a:t>
            </a:r>
            <a:r>
              <a:rPr lang="ru-RU" dirty="0"/>
              <a:t> </a:t>
            </a:r>
            <a:r>
              <a:rPr lang="ru-RU" dirty="0" err="1"/>
              <a:t>шешімдері</a:t>
            </a:r>
            <a:r>
              <a:rPr lang="ru-RU" dirty="0"/>
              <a:t> бар. </a:t>
            </a:r>
            <a:r>
              <a:rPr lang="ru-RU" b="1" dirty="0" err="1"/>
              <a:t>Бірінші</a:t>
            </a:r>
            <a:r>
              <a:rPr lang="ru-RU" b="1" dirty="0"/>
              <a:t>, </a:t>
            </a:r>
            <a:r>
              <a:rPr lang="ru-RU" b="1" dirty="0" err="1"/>
              <a:t>ең</a:t>
            </a:r>
            <a:r>
              <a:rPr lang="ru-RU" b="1" dirty="0"/>
              <a:t> </a:t>
            </a:r>
            <a:r>
              <a:rPr lang="ru-RU" b="1" dirty="0" err="1"/>
              <a:t>жақсы</a:t>
            </a:r>
            <a:r>
              <a:rPr lang="ru-RU" b="1" dirty="0"/>
              <a:t> </a:t>
            </a:r>
            <a:r>
              <a:rPr lang="ru-RU" b="1" dirty="0" err="1"/>
              <a:t>және</a:t>
            </a:r>
            <a:r>
              <a:rPr lang="ru-RU" b="1" dirty="0"/>
              <a:t> </a:t>
            </a:r>
            <a:r>
              <a:rPr lang="ru-RU" b="1" dirty="0" err="1"/>
              <a:t>ең</a:t>
            </a:r>
            <a:r>
              <a:rPr lang="ru-RU" b="1" dirty="0"/>
              <a:t> </a:t>
            </a:r>
            <a:r>
              <a:rPr lang="ru-RU" b="1" dirty="0" err="1"/>
              <a:t>нашар</a:t>
            </a:r>
            <a:r>
              <a:rPr lang="ru-RU" b="1" dirty="0"/>
              <a:t> </a:t>
            </a:r>
            <a:r>
              <a:rPr lang="ru-RU" dirty="0" err="1"/>
              <a:t>сәйкес</a:t>
            </a:r>
            <a:r>
              <a:rPr lang="ru-RU" dirty="0"/>
              <a:t> </a:t>
            </a:r>
            <a:r>
              <a:rPr lang="ru-RU" dirty="0" err="1"/>
              <a:t>келетін</a:t>
            </a:r>
            <a:r>
              <a:rPr lang="ru-RU" dirty="0"/>
              <a:t> </a:t>
            </a:r>
            <a:r>
              <a:rPr lang="ru-RU" dirty="0" err="1"/>
              <a:t>стратегиялар-бұл</a:t>
            </a:r>
            <a:r>
              <a:rPr lang="ru-RU" dirty="0"/>
              <a:t> </a:t>
            </a:r>
            <a:r>
              <a:rPr lang="ru-RU" dirty="0" err="1"/>
              <a:t>қол</a:t>
            </a:r>
            <a:r>
              <a:rPr lang="ru-RU" dirty="0"/>
              <a:t> </a:t>
            </a:r>
            <a:r>
              <a:rPr lang="ru-RU" dirty="0" err="1"/>
              <a:t>жетімді</a:t>
            </a:r>
            <a:r>
              <a:rPr lang="ru-RU" dirty="0"/>
              <a:t> </a:t>
            </a:r>
            <a:r>
              <a:rPr lang="ru-RU" dirty="0" err="1"/>
              <a:t>саңылаулар</a:t>
            </a:r>
            <a:r>
              <a:rPr lang="ru-RU" dirty="0"/>
              <a:t> </a:t>
            </a:r>
            <a:r>
              <a:rPr lang="ru-RU" dirty="0" err="1"/>
              <a:t>жиынтығынан</a:t>
            </a:r>
            <a:r>
              <a:rPr lang="ru-RU" dirty="0"/>
              <a:t> бос </a:t>
            </a:r>
            <a:r>
              <a:rPr lang="ru-RU" dirty="0" err="1"/>
              <a:t>тесікті</a:t>
            </a:r>
            <a:r>
              <a:rPr lang="ru-RU" dirty="0"/>
              <a:t> </a:t>
            </a:r>
            <a:r>
              <a:rPr lang="ru-RU" dirty="0" err="1"/>
              <a:t>таңдау</a:t>
            </a:r>
            <a:r>
              <a:rPr lang="ru-RU" dirty="0"/>
              <a:t> </a:t>
            </a:r>
            <a:r>
              <a:rPr lang="ru-RU" dirty="0" err="1"/>
              <a:t>үшін</a:t>
            </a:r>
            <a:r>
              <a:rPr lang="ru-RU" dirty="0"/>
              <a:t> </a:t>
            </a:r>
            <a:r>
              <a:rPr lang="ru-RU" dirty="0" err="1"/>
              <a:t>жиі</a:t>
            </a:r>
            <a:r>
              <a:rPr lang="ru-RU" dirty="0"/>
              <a:t> </a:t>
            </a:r>
            <a:r>
              <a:rPr lang="ru-RU" dirty="0" err="1"/>
              <a:t>қолданылатын</a:t>
            </a:r>
            <a:r>
              <a:rPr lang="ru-RU" dirty="0"/>
              <a:t> </a:t>
            </a:r>
            <a:r>
              <a:rPr lang="ru-RU" dirty="0" err="1"/>
              <a:t>стратегиялар</a:t>
            </a:r>
            <a:r>
              <a:rPr lang="ru-RU" dirty="0"/>
              <a:t>.</a:t>
            </a:r>
            <a:endParaRPr lang="en-US" dirty="0"/>
          </a:p>
        </p:txBody>
      </p:sp>
    </p:spTree>
    <p:extLst>
      <p:ext uri="{BB962C8B-B14F-4D97-AF65-F5344CB8AC3E}">
        <p14:creationId xmlns:p14="http://schemas.microsoft.com/office/powerpoint/2010/main" val="4269555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F466D-8B0B-DF8A-8611-87CE6E947126}"/>
              </a:ext>
            </a:extLst>
          </p:cNvPr>
          <p:cNvSpPr>
            <a:spLocks noGrp="1"/>
          </p:cNvSpPr>
          <p:nvPr>
            <p:ph type="title"/>
          </p:nvPr>
        </p:nvSpPr>
        <p:spPr/>
        <p:txBody>
          <a:bodyPr/>
          <a:lstStyle/>
          <a:p>
            <a:r>
              <a:rPr lang="kk-KZ" dirty="0"/>
              <a:t>Кіріспе</a:t>
            </a:r>
            <a:endParaRPr lang="en-US" dirty="0"/>
          </a:p>
        </p:txBody>
      </p:sp>
      <p:sp>
        <p:nvSpPr>
          <p:cNvPr id="3" name="Content Placeholder 2">
            <a:extLst>
              <a:ext uri="{FF2B5EF4-FFF2-40B4-BE49-F238E27FC236}">
                <a16:creationId xmlns:a16="http://schemas.microsoft.com/office/drawing/2014/main" id="{8F1BFDF5-1F3E-2337-9FAB-C087DD9FED99}"/>
              </a:ext>
            </a:extLst>
          </p:cNvPr>
          <p:cNvSpPr>
            <a:spLocks noGrp="1"/>
          </p:cNvSpPr>
          <p:nvPr>
            <p:ph idx="1"/>
          </p:nvPr>
        </p:nvSpPr>
        <p:spPr/>
        <p:txBody>
          <a:bodyPr>
            <a:normAutofit fontScale="85000" lnSpcReduction="20000"/>
          </a:bodyPr>
          <a:lstStyle/>
          <a:p>
            <a:pPr algn="just"/>
            <a:r>
              <a:rPr lang="ru-RU" b="1" dirty="0"/>
              <a:t>Жад </a:t>
            </a:r>
            <a:r>
              <a:rPr lang="ru-RU" dirty="0" err="1"/>
              <a:t>заманауи</a:t>
            </a:r>
            <a:r>
              <a:rPr lang="ru-RU" dirty="0"/>
              <a:t> </a:t>
            </a:r>
            <a:r>
              <a:rPr lang="ru-RU" dirty="0" err="1"/>
              <a:t>компьютерлік</a:t>
            </a:r>
            <a:r>
              <a:rPr lang="ru-RU" dirty="0"/>
              <a:t> </a:t>
            </a:r>
            <a:r>
              <a:rPr lang="ru-RU" dirty="0" err="1"/>
              <a:t>жүйенің</a:t>
            </a:r>
            <a:r>
              <a:rPr lang="ru-RU" dirty="0"/>
              <a:t> </a:t>
            </a:r>
            <a:r>
              <a:rPr lang="ru-RU" dirty="0" err="1"/>
              <a:t>жұмысында</a:t>
            </a:r>
            <a:r>
              <a:rPr lang="ru-RU" dirty="0"/>
              <a:t> </a:t>
            </a:r>
            <a:r>
              <a:rPr lang="ru-RU" dirty="0" err="1"/>
              <a:t>басты</a:t>
            </a:r>
            <a:r>
              <a:rPr lang="ru-RU" dirty="0"/>
              <a:t> </a:t>
            </a:r>
            <a:r>
              <a:rPr lang="ru-RU" dirty="0" err="1"/>
              <a:t>орын</a:t>
            </a:r>
            <a:r>
              <a:rPr lang="ru-RU" dirty="0"/>
              <a:t> </a:t>
            </a:r>
            <a:r>
              <a:rPr lang="ru-RU" dirty="0" err="1"/>
              <a:t>алады</a:t>
            </a:r>
            <a:r>
              <a:rPr lang="ru-RU" dirty="0"/>
              <a:t>. Жад </a:t>
            </a:r>
            <a:r>
              <a:rPr lang="ru-RU" dirty="0" err="1"/>
              <a:t>әрқайсысының</a:t>
            </a:r>
            <a:r>
              <a:rPr lang="ru-RU" dirty="0"/>
              <a:t> </a:t>
            </a:r>
            <a:r>
              <a:rPr lang="ru-RU" dirty="0" err="1"/>
              <a:t>өз</a:t>
            </a:r>
            <a:r>
              <a:rPr lang="ru-RU" dirty="0"/>
              <a:t> </a:t>
            </a:r>
            <a:r>
              <a:rPr lang="ru-RU" dirty="0" err="1"/>
              <a:t>адресі</a:t>
            </a:r>
            <a:r>
              <a:rPr lang="ru-RU" dirty="0"/>
              <a:t> бар </a:t>
            </a:r>
            <a:r>
              <a:rPr lang="ru-RU" dirty="0" err="1"/>
              <a:t>байттардың</a:t>
            </a:r>
            <a:r>
              <a:rPr lang="ru-RU" dirty="0"/>
              <a:t> </a:t>
            </a:r>
            <a:r>
              <a:rPr lang="ru-RU" dirty="0" err="1"/>
              <a:t>үлкен</a:t>
            </a:r>
            <a:r>
              <a:rPr lang="ru-RU" dirty="0"/>
              <a:t> </a:t>
            </a:r>
            <a:r>
              <a:rPr lang="ru-RU" dirty="0" err="1"/>
              <a:t>массивінен</a:t>
            </a:r>
            <a:r>
              <a:rPr lang="ru-RU" dirty="0"/>
              <a:t> </a:t>
            </a:r>
            <a:r>
              <a:rPr lang="ru-RU" dirty="0" err="1"/>
              <a:t>тұрады</a:t>
            </a:r>
            <a:r>
              <a:rPr lang="ru-RU" dirty="0"/>
              <a:t>. ПРОЦЕССОР </a:t>
            </a:r>
            <a:r>
              <a:rPr lang="ru-RU" dirty="0" err="1"/>
              <a:t>жадтан</a:t>
            </a:r>
            <a:r>
              <a:rPr lang="ru-RU" dirty="0"/>
              <a:t> </a:t>
            </a:r>
            <a:r>
              <a:rPr lang="ru-RU" dirty="0" err="1"/>
              <a:t>нұсқауларды</a:t>
            </a:r>
            <a:r>
              <a:rPr lang="ru-RU" dirty="0"/>
              <a:t> </a:t>
            </a:r>
            <a:r>
              <a:rPr lang="ru-RU" dirty="0" err="1"/>
              <a:t>бағдарлама</a:t>
            </a:r>
            <a:r>
              <a:rPr lang="ru-RU" dirty="0"/>
              <a:t> </a:t>
            </a:r>
            <a:r>
              <a:rPr lang="ru-RU" dirty="0" err="1"/>
              <a:t>есептегішінің</a:t>
            </a:r>
            <a:r>
              <a:rPr lang="ru-RU" dirty="0"/>
              <a:t> </a:t>
            </a:r>
            <a:r>
              <a:rPr lang="ru-RU" dirty="0" err="1"/>
              <a:t>мәніне</a:t>
            </a:r>
            <a:r>
              <a:rPr lang="ru-RU" dirty="0"/>
              <a:t> </a:t>
            </a:r>
            <a:r>
              <a:rPr lang="ru-RU" dirty="0" err="1"/>
              <a:t>сәйкес</a:t>
            </a:r>
            <a:r>
              <a:rPr lang="ru-RU" dirty="0"/>
              <a:t> </a:t>
            </a:r>
            <a:r>
              <a:rPr lang="ru-RU" dirty="0" err="1"/>
              <a:t>алады</a:t>
            </a:r>
            <a:r>
              <a:rPr lang="ru-RU" dirty="0"/>
              <a:t>. </a:t>
            </a:r>
            <a:r>
              <a:rPr lang="ru-RU" dirty="0" err="1"/>
              <a:t>Бұл</a:t>
            </a:r>
            <a:r>
              <a:rPr lang="ru-RU" dirty="0"/>
              <a:t> </a:t>
            </a:r>
            <a:r>
              <a:rPr lang="ru-RU" dirty="0" err="1"/>
              <a:t>нұсқаулар</a:t>
            </a:r>
            <a:r>
              <a:rPr lang="ru-RU" dirty="0"/>
              <a:t> </a:t>
            </a:r>
            <a:r>
              <a:rPr lang="ru-RU" dirty="0" err="1"/>
              <a:t>белгілі</a:t>
            </a:r>
            <a:r>
              <a:rPr lang="ru-RU" dirty="0"/>
              <a:t> </a:t>
            </a:r>
            <a:r>
              <a:rPr lang="ru-RU" dirty="0" err="1"/>
              <a:t>бір</a:t>
            </a:r>
            <a:r>
              <a:rPr lang="ru-RU" dirty="0"/>
              <a:t> жад </a:t>
            </a:r>
            <a:r>
              <a:rPr lang="ru-RU" dirty="0" err="1"/>
              <a:t>мекенжайларынан</a:t>
            </a:r>
            <a:r>
              <a:rPr lang="ru-RU" dirty="0"/>
              <a:t> </a:t>
            </a:r>
            <a:r>
              <a:rPr lang="ru-RU" dirty="0" err="1"/>
              <a:t>қосымша</a:t>
            </a:r>
            <a:r>
              <a:rPr lang="ru-RU" dirty="0"/>
              <a:t> </a:t>
            </a:r>
            <a:r>
              <a:rPr lang="ru-RU" dirty="0" err="1"/>
              <a:t>жүктеуді</a:t>
            </a:r>
            <a:r>
              <a:rPr lang="ru-RU" dirty="0"/>
              <a:t> </a:t>
            </a:r>
            <a:r>
              <a:rPr lang="ru-RU" dirty="0" err="1"/>
              <a:t>және</a:t>
            </a:r>
            <a:r>
              <a:rPr lang="ru-RU" dirty="0"/>
              <a:t> </a:t>
            </a:r>
            <a:r>
              <a:rPr lang="ru-RU" dirty="0" err="1"/>
              <a:t>сақтауды</a:t>
            </a:r>
            <a:r>
              <a:rPr lang="ru-RU" dirty="0"/>
              <a:t> </a:t>
            </a:r>
            <a:r>
              <a:rPr lang="ru-RU" dirty="0" err="1"/>
              <a:t>тудыруы</a:t>
            </a:r>
            <a:r>
              <a:rPr lang="ru-RU" dirty="0"/>
              <a:t> </a:t>
            </a:r>
            <a:r>
              <a:rPr lang="ru-RU" dirty="0" err="1"/>
              <a:t>мүмкін</a:t>
            </a:r>
            <a:r>
              <a:rPr lang="ru-RU" dirty="0"/>
              <a:t>. </a:t>
            </a:r>
            <a:r>
              <a:rPr lang="ru-RU" dirty="0" err="1"/>
              <a:t>Типтік</a:t>
            </a:r>
            <a:r>
              <a:rPr lang="ru-RU" dirty="0"/>
              <a:t> </a:t>
            </a:r>
            <a:r>
              <a:rPr lang="ru-RU" dirty="0" err="1"/>
              <a:t>нұсқаулық-орындау</a:t>
            </a:r>
            <a:r>
              <a:rPr lang="ru-RU" dirty="0"/>
              <a:t> </a:t>
            </a:r>
            <a:r>
              <a:rPr lang="ru-RU" dirty="0" err="1"/>
              <a:t>циклі</a:t>
            </a:r>
            <a:r>
              <a:rPr lang="ru-RU" dirty="0"/>
              <a:t>, </a:t>
            </a:r>
            <a:r>
              <a:rPr lang="ru-RU" dirty="0" err="1"/>
              <a:t>мысалы</a:t>
            </a:r>
            <a:r>
              <a:rPr lang="ru-RU" dirty="0"/>
              <a:t>, </a:t>
            </a:r>
            <a:r>
              <a:rPr lang="ru-RU" dirty="0" err="1"/>
              <a:t>алдымен</a:t>
            </a:r>
            <a:r>
              <a:rPr lang="ru-RU" dirty="0"/>
              <a:t> </a:t>
            </a:r>
            <a:r>
              <a:rPr lang="ru-RU" dirty="0" err="1"/>
              <a:t>жадтан</a:t>
            </a:r>
            <a:r>
              <a:rPr lang="ru-RU" dirty="0"/>
              <a:t> </a:t>
            </a:r>
            <a:r>
              <a:rPr lang="ru-RU" dirty="0" err="1"/>
              <a:t>нұсқаулық</a:t>
            </a:r>
            <a:r>
              <a:rPr lang="ru-RU" dirty="0"/>
              <a:t> </a:t>
            </a:r>
            <a:r>
              <a:rPr lang="ru-RU" dirty="0" err="1"/>
              <a:t>алады</a:t>
            </a:r>
            <a:r>
              <a:rPr lang="ru-RU" dirty="0"/>
              <a:t>. </a:t>
            </a:r>
            <a:r>
              <a:rPr lang="ru-RU" dirty="0" err="1"/>
              <a:t>Содан</a:t>
            </a:r>
            <a:r>
              <a:rPr lang="ru-RU" dirty="0"/>
              <a:t> </a:t>
            </a:r>
            <a:r>
              <a:rPr lang="ru-RU" dirty="0" err="1"/>
              <a:t>кейін</a:t>
            </a:r>
            <a:r>
              <a:rPr lang="ru-RU" dirty="0"/>
              <a:t> </a:t>
            </a:r>
            <a:r>
              <a:rPr lang="ru-RU" dirty="0" err="1"/>
              <a:t>нұсқаулық</a:t>
            </a:r>
            <a:r>
              <a:rPr lang="ru-RU" dirty="0"/>
              <a:t> </a:t>
            </a:r>
            <a:r>
              <a:rPr lang="ru-RU" dirty="0" err="1"/>
              <a:t>декодталады</a:t>
            </a:r>
            <a:r>
              <a:rPr lang="ru-RU" dirty="0"/>
              <a:t> </a:t>
            </a:r>
            <a:r>
              <a:rPr lang="ru-RU" dirty="0" err="1"/>
              <a:t>және</a:t>
            </a:r>
            <a:r>
              <a:rPr lang="ru-RU" dirty="0"/>
              <a:t> </a:t>
            </a:r>
            <a:r>
              <a:rPr lang="ru-RU" dirty="0" err="1"/>
              <a:t>операндтардың</a:t>
            </a:r>
            <a:r>
              <a:rPr lang="ru-RU" dirty="0"/>
              <a:t> </a:t>
            </a:r>
            <a:r>
              <a:rPr lang="ru-RU" dirty="0" err="1"/>
              <a:t>жадтан</a:t>
            </a:r>
            <a:r>
              <a:rPr lang="ru-RU" dirty="0"/>
              <a:t> </a:t>
            </a:r>
            <a:r>
              <a:rPr lang="ru-RU" dirty="0" err="1"/>
              <a:t>алынуына</a:t>
            </a:r>
            <a:r>
              <a:rPr lang="ru-RU" dirty="0"/>
              <a:t> </a:t>
            </a:r>
            <a:r>
              <a:rPr lang="ru-RU" dirty="0" err="1"/>
              <a:t>әкелуі</a:t>
            </a:r>
            <a:r>
              <a:rPr lang="ru-RU" dirty="0"/>
              <a:t> </a:t>
            </a:r>
            <a:r>
              <a:rPr lang="ru-RU" dirty="0" err="1"/>
              <a:t>мүмкін</a:t>
            </a:r>
            <a:r>
              <a:rPr lang="ru-RU" dirty="0"/>
              <a:t>. </a:t>
            </a:r>
            <a:r>
              <a:rPr lang="ru-RU" dirty="0" err="1"/>
              <a:t>Нұсқау</a:t>
            </a:r>
            <a:r>
              <a:rPr lang="ru-RU" dirty="0"/>
              <a:t> </a:t>
            </a:r>
            <a:r>
              <a:rPr lang="ru-RU" dirty="0" err="1"/>
              <a:t>операндтарда</a:t>
            </a:r>
            <a:r>
              <a:rPr lang="ru-RU" dirty="0"/>
              <a:t> </a:t>
            </a:r>
            <a:r>
              <a:rPr lang="ru-RU" dirty="0" err="1"/>
              <a:t>орындалғаннан</a:t>
            </a:r>
            <a:r>
              <a:rPr lang="ru-RU" dirty="0"/>
              <a:t> </a:t>
            </a:r>
            <a:r>
              <a:rPr lang="ru-RU" dirty="0" err="1"/>
              <a:t>кейін</a:t>
            </a:r>
            <a:r>
              <a:rPr lang="ru-RU" dirty="0"/>
              <a:t> </a:t>
            </a:r>
            <a:r>
              <a:rPr lang="ru-RU" dirty="0" err="1"/>
              <a:t>нәтижелер</a:t>
            </a:r>
            <a:r>
              <a:rPr lang="ru-RU" dirty="0"/>
              <a:t> </a:t>
            </a:r>
            <a:r>
              <a:rPr lang="ru-RU" dirty="0" err="1"/>
              <a:t>жадта</a:t>
            </a:r>
            <a:r>
              <a:rPr lang="ru-RU" dirty="0"/>
              <a:t> </a:t>
            </a:r>
            <a:r>
              <a:rPr lang="ru-RU" dirty="0" err="1"/>
              <a:t>сақталуы</a:t>
            </a:r>
            <a:r>
              <a:rPr lang="ru-RU" dirty="0"/>
              <a:t> </a:t>
            </a:r>
            <a:r>
              <a:rPr lang="ru-RU" dirty="0" err="1"/>
              <a:t>мүмкін</a:t>
            </a:r>
            <a:r>
              <a:rPr lang="ru-RU" dirty="0"/>
              <a:t>. Жад </a:t>
            </a:r>
            <a:r>
              <a:rPr lang="ru-RU" dirty="0" err="1"/>
              <a:t>блогы</a:t>
            </a:r>
            <a:r>
              <a:rPr lang="ru-RU" dirty="0"/>
              <a:t> тек жад </a:t>
            </a:r>
            <a:r>
              <a:rPr lang="ru-RU" dirty="0" err="1"/>
              <a:t>адрестерінің</a:t>
            </a:r>
            <a:r>
              <a:rPr lang="ru-RU" dirty="0"/>
              <a:t> </a:t>
            </a:r>
            <a:r>
              <a:rPr lang="ru-RU" dirty="0" err="1"/>
              <a:t>ағынын</a:t>
            </a:r>
            <a:r>
              <a:rPr lang="ru-RU" dirty="0"/>
              <a:t> </a:t>
            </a:r>
            <a:r>
              <a:rPr lang="ru-RU" dirty="0" err="1"/>
              <a:t>көреді</a:t>
            </a:r>
            <a:r>
              <a:rPr lang="ru-RU" dirty="0"/>
              <a:t>; </a:t>
            </a:r>
            <a:r>
              <a:rPr lang="ru-RU" dirty="0" err="1"/>
              <a:t>ол</a:t>
            </a:r>
            <a:r>
              <a:rPr lang="ru-RU" dirty="0"/>
              <a:t> </a:t>
            </a:r>
            <a:r>
              <a:rPr lang="ru-RU" dirty="0" err="1"/>
              <a:t>олардың</a:t>
            </a:r>
            <a:r>
              <a:rPr lang="ru-RU" dirty="0"/>
              <a:t> </a:t>
            </a:r>
            <a:r>
              <a:rPr lang="ru-RU" dirty="0" err="1"/>
              <a:t>қалай</a:t>
            </a:r>
            <a:r>
              <a:rPr lang="ru-RU" dirty="0"/>
              <a:t> </a:t>
            </a:r>
            <a:r>
              <a:rPr lang="ru-RU" dirty="0" err="1"/>
              <a:t>жасалатынын</a:t>
            </a:r>
            <a:r>
              <a:rPr lang="ru-RU" dirty="0"/>
              <a:t> (</a:t>
            </a:r>
            <a:r>
              <a:rPr lang="ru-RU" dirty="0" err="1"/>
              <a:t>нұсқаулық</a:t>
            </a:r>
            <a:r>
              <a:rPr lang="ru-RU" dirty="0"/>
              <a:t> </a:t>
            </a:r>
            <a:r>
              <a:rPr lang="ru-RU" dirty="0" err="1"/>
              <a:t>есептегіші</a:t>
            </a:r>
            <a:r>
              <a:rPr lang="ru-RU" dirty="0"/>
              <a:t>, </a:t>
            </a:r>
            <a:r>
              <a:rPr lang="ru-RU" dirty="0" err="1"/>
              <a:t>индекстеу</a:t>
            </a:r>
            <a:r>
              <a:rPr lang="ru-RU" dirty="0"/>
              <a:t>, </a:t>
            </a:r>
            <a:r>
              <a:rPr lang="ru-RU" dirty="0" err="1"/>
              <a:t>жанама</a:t>
            </a:r>
            <a:r>
              <a:rPr lang="ru-RU" dirty="0"/>
              <a:t>, тура </a:t>
            </a:r>
            <a:r>
              <a:rPr lang="ru-RU" dirty="0" err="1"/>
              <a:t>адрестер</a:t>
            </a:r>
            <a:r>
              <a:rPr lang="ru-RU" dirty="0"/>
              <a:t> </a:t>
            </a:r>
            <a:r>
              <a:rPr lang="ru-RU" dirty="0" err="1"/>
              <a:t>және</a:t>
            </a:r>
            <a:r>
              <a:rPr lang="ru-RU" dirty="0"/>
              <a:t> </a:t>
            </a:r>
            <a:r>
              <a:rPr lang="ru-RU" dirty="0" err="1"/>
              <a:t>т.б</a:t>
            </a:r>
            <a:r>
              <a:rPr lang="ru-RU" dirty="0"/>
              <a:t>. </a:t>
            </a:r>
            <a:r>
              <a:rPr lang="ru-RU" dirty="0" err="1"/>
              <a:t>арқылы</a:t>
            </a:r>
            <a:r>
              <a:rPr lang="ru-RU" dirty="0"/>
              <a:t>) </a:t>
            </a:r>
            <a:r>
              <a:rPr lang="ru-RU" dirty="0" err="1"/>
              <a:t>немесе</a:t>
            </a:r>
            <a:r>
              <a:rPr lang="ru-RU" dirty="0"/>
              <a:t> </a:t>
            </a:r>
            <a:r>
              <a:rPr lang="ru-RU" dirty="0" err="1"/>
              <a:t>олардың</a:t>
            </a:r>
            <a:r>
              <a:rPr lang="ru-RU" dirty="0"/>
              <a:t> не </a:t>
            </a:r>
            <a:r>
              <a:rPr lang="ru-RU" dirty="0" err="1"/>
              <a:t>үшін</a:t>
            </a:r>
            <a:r>
              <a:rPr lang="ru-RU" dirty="0"/>
              <a:t> </a:t>
            </a:r>
            <a:r>
              <a:rPr lang="ru-RU" dirty="0" err="1"/>
              <a:t>қажет</a:t>
            </a:r>
            <a:r>
              <a:rPr lang="ru-RU" dirty="0"/>
              <a:t> </a:t>
            </a:r>
            <a:r>
              <a:rPr lang="ru-RU" dirty="0" err="1"/>
              <a:t>екенін</a:t>
            </a:r>
            <a:r>
              <a:rPr lang="ru-RU" dirty="0"/>
              <a:t> (</a:t>
            </a:r>
            <a:r>
              <a:rPr lang="ru-RU" dirty="0" err="1"/>
              <a:t>нұсқаулар</a:t>
            </a:r>
            <a:r>
              <a:rPr lang="ru-RU" dirty="0"/>
              <a:t> </a:t>
            </a:r>
            <a:r>
              <a:rPr lang="ru-RU" dirty="0" err="1"/>
              <a:t>немесе</a:t>
            </a:r>
            <a:r>
              <a:rPr lang="ru-RU" dirty="0"/>
              <a:t> </a:t>
            </a:r>
            <a:r>
              <a:rPr lang="ru-RU" dirty="0" err="1"/>
              <a:t>деректер</a:t>
            </a:r>
            <a:r>
              <a:rPr lang="ru-RU" dirty="0"/>
              <a:t>) </a:t>
            </a:r>
            <a:r>
              <a:rPr lang="ru-RU" dirty="0" err="1"/>
              <a:t>білмейді</a:t>
            </a:r>
            <a:r>
              <a:rPr lang="ru-RU" dirty="0"/>
              <a:t>. </a:t>
            </a:r>
            <a:r>
              <a:rPr lang="ru-RU" dirty="0" err="1"/>
              <a:t>Тиісінше</a:t>
            </a:r>
            <a:r>
              <a:rPr lang="ru-RU" dirty="0"/>
              <a:t>, </a:t>
            </a:r>
            <a:r>
              <a:rPr lang="ru-RU" dirty="0" err="1"/>
              <a:t>бағдарламаның</a:t>
            </a:r>
            <a:r>
              <a:rPr lang="ru-RU" dirty="0"/>
              <a:t> жад </a:t>
            </a:r>
            <a:r>
              <a:rPr lang="ru-RU" dirty="0" err="1"/>
              <a:t>мекенжайын</a:t>
            </a:r>
            <a:r>
              <a:rPr lang="ru-RU" dirty="0"/>
              <a:t> </a:t>
            </a:r>
            <a:r>
              <a:rPr lang="ru-RU" dirty="0" err="1"/>
              <a:t>қалай</a:t>
            </a:r>
            <a:r>
              <a:rPr lang="ru-RU" dirty="0"/>
              <a:t> </a:t>
            </a:r>
            <a:r>
              <a:rPr lang="ru-RU" dirty="0" err="1"/>
              <a:t>жасайтынын</a:t>
            </a:r>
            <a:r>
              <a:rPr lang="ru-RU" dirty="0"/>
              <a:t> </a:t>
            </a:r>
            <a:r>
              <a:rPr lang="ru-RU" dirty="0" err="1"/>
              <a:t>елемеуге</a:t>
            </a:r>
            <a:r>
              <a:rPr lang="ru-RU" dirty="0"/>
              <a:t> </a:t>
            </a:r>
            <a:r>
              <a:rPr lang="ru-RU" dirty="0" err="1"/>
              <a:t>болады</a:t>
            </a:r>
            <a:r>
              <a:rPr lang="ru-RU" dirty="0"/>
              <a:t>. </a:t>
            </a:r>
            <a:r>
              <a:rPr lang="ru-RU" dirty="0" err="1"/>
              <a:t>Бізді</a:t>
            </a:r>
            <a:r>
              <a:rPr lang="ru-RU" dirty="0"/>
              <a:t> тек </a:t>
            </a:r>
            <a:r>
              <a:rPr lang="ru-RU" dirty="0" err="1"/>
              <a:t>жұмыс</a:t>
            </a:r>
            <a:r>
              <a:rPr lang="ru-RU" dirty="0"/>
              <a:t> </a:t>
            </a:r>
            <a:r>
              <a:rPr lang="ru-RU" dirty="0" err="1"/>
              <a:t>істеп</a:t>
            </a:r>
            <a:r>
              <a:rPr lang="ru-RU" dirty="0"/>
              <a:t> </a:t>
            </a:r>
            <a:r>
              <a:rPr lang="ru-RU" dirty="0" err="1"/>
              <a:t>тұрған</a:t>
            </a:r>
            <a:r>
              <a:rPr lang="ru-RU" dirty="0"/>
              <a:t> </a:t>
            </a:r>
            <a:r>
              <a:rPr lang="ru-RU" dirty="0" err="1"/>
              <a:t>бағдарлама</a:t>
            </a:r>
            <a:r>
              <a:rPr lang="ru-RU" dirty="0"/>
              <a:t> </a:t>
            </a:r>
            <a:r>
              <a:rPr lang="ru-RU" dirty="0" err="1"/>
              <a:t>арқылы</a:t>
            </a:r>
            <a:r>
              <a:rPr lang="ru-RU" dirty="0"/>
              <a:t> </a:t>
            </a:r>
            <a:r>
              <a:rPr lang="ru-RU" dirty="0" err="1"/>
              <a:t>жасалған</a:t>
            </a:r>
            <a:r>
              <a:rPr lang="ru-RU" dirty="0"/>
              <a:t> жад </a:t>
            </a:r>
            <a:r>
              <a:rPr lang="ru-RU" dirty="0" err="1"/>
              <a:t>мекенжайларының</a:t>
            </a:r>
            <a:r>
              <a:rPr lang="ru-RU" dirty="0"/>
              <a:t> </a:t>
            </a:r>
            <a:r>
              <a:rPr lang="ru-RU" dirty="0" err="1"/>
              <a:t>реттілігі</a:t>
            </a:r>
            <a:r>
              <a:rPr lang="ru-RU" dirty="0"/>
              <a:t> </a:t>
            </a:r>
            <a:r>
              <a:rPr lang="ru-RU" dirty="0" err="1"/>
              <a:t>қызықтырады</a:t>
            </a:r>
            <a:endParaRPr lang="en-US" dirty="0"/>
          </a:p>
        </p:txBody>
      </p:sp>
    </p:spTree>
    <p:extLst>
      <p:ext uri="{BB962C8B-B14F-4D97-AF65-F5344CB8AC3E}">
        <p14:creationId xmlns:p14="http://schemas.microsoft.com/office/powerpoint/2010/main" val="34961475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DFB68-7681-85FE-E13A-D513ED2C492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C095884-0CB4-9100-1302-B73EFB6E7094}"/>
              </a:ext>
            </a:extLst>
          </p:cNvPr>
          <p:cNvSpPr>
            <a:spLocks noGrp="1"/>
          </p:cNvSpPr>
          <p:nvPr>
            <p:ph idx="1"/>
          </p:nvPr>
        </p:nvSpPr>
        <p:spPr/>
        <p:txBody>
          <a:bodyPr>
            <a:normAutofit fontScale="92500" lnSpcReduction="10000"/>
          </a:bodyPr>
          <a:lstStyle/>
          <a:p>
            <a:pPr marL="0" indent="0" algn="just">
              <a:buNone/>
            </a:pPr>
            <a:r>
              <a:rPr lang="ru-RU" b="1" dirty="0" err="1"/>
              <a:t>Бірінші</a:t>
            </a:r>
            <a:r>
              <a:rPr lang="ru-RU" b="1" dirty="0"/>
              <a:t> </a:t>
            </a:r>
            <a:r>
              <a:rPr lang="ru-RU" b="1" dirty="0" err="1"/>
              <a:t>жарамды</a:t>
            </a:r>
            <a:r>
              <a:rPr lang="en-US" b="1" dirty="0"/>
              <a:t> (First fit)</a:t>
            </a:r>
            <a:r>
              <a:rPr lang="ru-RU" dirty="0"/>
              <a:t>. </a:t>
            </a:r>
            <a:r>
              <a:rPr lang="ru-RU" dirty="0" err="1"/>
              <a:t>Бірінші</a:t>
            </a:r>
            <a:r>
              <a:rPr lang="ru-RU" dirty="0"/>
              <a:t> </a:t>
            </a:r>
            <a:r>
              <a:rPr lang="ru-RU" dirty="0" err="1"/>
              <a:t>тесікті</a:t>
            </a:r>
            <a:r>
              <a:rPr lang="ru-RU" dirty="0"/>
              <a:t> </a:t>
            </a:r>
            <a:r>
              <a:rPr lang="ru-RU" dirty="0" err="1"/>
              <a:t>жеткілікті</a:t>
            </a:r>
            <a:r>
              <a:rPr lang="ru-RU" dirty="0"/>
              <a:t> </a:t>
            </a:r>
            <a:r>
              <a:rPr lang="ru-RU" dirty="0" err="1"/>
              <a:t>үлкен</a:t>
            </a:r>
            <a:r>
              <a:rPr lang="ru-RU" dirty="0"/>
              <a:t> </a:t>
            </a:r>
            <a:r>
              <a:rPr lang="ru-RU" dirty="0" err="1"/>
              <a:t>етіп</a:t>
            </a:r>
            <a:r>
              <a:rPr lang="ru-RU" dirty="0"/>
              <a:t> </a:t>
            </a:r>
            <a:r>
              <a:rPr lang="ru-RU" dirty="0" err="1"/>
              <a:t>бөліңіз</a:t>
            </a:r>
            <a:r>
              <a:rPr lang="ru-RU" dirty="0"/>
              <a:t>. </a:t>
            </a:r>
            <a:r>
              <a:rPr lang="ru-RU" dirty="0" err="1"/>
              <a:t>Іздеу</a:t>
            </a:r>
            <a:r>
              <a:rPr lang="ru-RU" dirty="0"/>
              <a:t> </a:t>
            </a:r>
            <a:r>
              <a:rPr lang="ru-RU" dirty="0" err="1"/>
              <a:t>саңылаулар</a:t>
            </a:r>
            <a:r>
              <a:rPr lang="ru-RU" dirty="0"/>
              <a:t> </a:t>
            </a:r>
            <a:r>
              <a:rPr lang="ru-RU" dirty="0" err="1"/>
              <a:t>жиынтығының</a:t>
            </a:r>
            <a:r>
              <a:rPr lang="ru-RU" dirty="0"/>
              <a:t> </a:t>
            </a:r>
            <a:r>
              <a:rPr lang="ru-RU" dirty="0" err="1"/>
              <a:t>басында</a:t>
            </a:r>
            <a:r>
              <a:rPr lang="ru-RU" dirty="0"/>
              <a:t> </a:t>
            </a:r>
            <a:r>
              <a:rPr lang="ru-RU" dirty="0" err="1"/>
              <a:t>немесе</a:t>
            </a:r>
            <a:r>
              <a:rPr lang="ru-RU" dirty="0"/>
              <a:t> </a:t>
            </a:r>
            <a:r>
              <a:rPr lang="ru-RU" dirty="0" err="1"/>
              <a:t>алдыңғы</a:t>
            </a:r>
            <a:r>
              <a:rPr lang="ru-RU" dirty="0"/>
              <a:t> </a:t>
            </a:r>
            <a:r>
              <a:rPr lang="ru-RU" dirty="0" err="1"/>
              <a:t>бірінші</a:t>
            </a:r>
            <a:r>
              <a:rPr lang="ru-RU" dirty="0"/>
              <a:t> </a:t>
            </a:r>
            <a:r>
              <a:rPr lang="ru-RU" dirty="0" err="1"/>
              <a:t>орынды</a:t>
            </a:r>
            <a:r>
              <a:rPr lang="ru-RU" dirty="0"/>
              <a:t> </a:t>
            </a:r>
            <a:r>
              <a:rPr lang="ru-RU" dirty="0" err="1"/>
              <a:t>іздеу</a:t>
            </a:r>
            <a:r>
              <a:rPr lang="ru-RU" dirty="0"/>
              <a:t> </a:t>
            </a:r>
            <a:r>
              <a:rPr lang="ru-RU" dirty="0" err="1"/>
              <a:t>аяқталған</a:t>
            </a:r>
            <a:r>
              <a:rPr lang="ru-RU" dirty="0"/>
              <a:t> </a:t>
            </a:r>
            <a:r>
              <a:rPr lang="ru-RU" dirty="0" err="1"/>
              <a:t>жерде</a:t>
            </a:r>
            <a:r>
              <a:rPr lang="ru-RU" dirty="0"/>
              <a:t> </a:t>
            </a:r>
            <a:r>
              <a:rPr lang="ru-RU" dirty="0" err="1"/>
              <a:t>басталуы</a:t>
            </a:r>
            <a:r>
              <a:rPr lang="ru-RU" dirty="0"/>
              <a:t> </a:t>
            </a:r>
            <a:r>
              <a:rPr lang="ru-RU" dirty="0" err="1"/>
              <a:t>мүмкін</a:t>
            </a:r>
            <a:r>
              <a:rPr lang="ru-RU" dirty="0"/>
              <a:t>. </a:t>
            </a:r>
            <a:r>
              <a:rPr lang="ru-RU" dirty="0" err="1"/>
              <a:t>Біз</a:t>
            </a:r>
            <a:r>
              <a:rPr lang="ru-RU" dirty="0"/>
              <a:t> </a:t>
            </a:r>
            <a:r>
              <a:rPr lang="ru-RU" dirty="0" err="1"/>
              <a:t>жеткілікті</a:t>
            </a:r>
            <a:r>
              <a:rPr lang="ru-RU" dirty="0"/>
              <a:t> </a:t>
            </a:r>
            <a:r>
              <a:rPr lang="ru-RU" dirty="0" err="1"/>
              <a:t>үлкен</a:t>
            </a:r>
            <a:r>
              <a:rPr lang="ru-RU" dirty="0"/>
              <a:t> бос </a:t>
            </a:r>
            <a:r>
              <a:rPr lang="ru-RU" dirty="0" err="1"/>
              <a:t>тесікті</a:t>
            </a:r>
            <a:r>
              <a:rPr lang="ru-RU" dirty="0"/>
              <a:t> </a:t>
            </a:r>
            <a:r>
              <a:rPr lang="ru-RU" dirty="0" err="1"/>
              <a:t>тапқаннан</a:t>
            </a:r>
            <a:r>
              <a:rPr lang="ru-RU" dirty="0"/>
              <a:t> </a:t>
            </a:r>
            <a:r>
              <a:rPr lang="ru-RU" dirty="0" err="1"/>
              <a:t>кейін</a:t>
            </a:r>
            <a:r>
              <a:rPr lang="ru-RU" dirty="0"/>
              <a:t> </a:t>
            </a:r>
            <a:r>
              <a:rPr lang="ru-RU" dirty="0" err="1"/>
              <a:t>іздеуді</a:t>
            </a:r>
            <a:r>
              <a:rPr lang="ru-RU" dirty="0"/>
              <a:t> </a:t>
            </a:r>
            <a:r>
              <a:rPr lang="ru-RU" dirty="0" err="1"/>
              <a:t>тоқтата</a:t>
            </a:r>
            <a:r>
              <a:rPr lang="ru-RU" dirty="0"/>
              <a:t> </a:t>
            </a:r>
            <a:r>
              <a:rPr lang="ru-RU" dirty="0" err="1"/>
              <a:t>аламыз</a:t>
            </a:r>
            <a:r>
              <a:rPr lang="ru-RU" dirty="0"/>
              <a:t>.</a:t>
            </a:r>
            <a:endParaRPr lang="en-US" dirty="0"/>
          </a:p>
          <a:p>
            <a:pPr marL="0" indent="0" algn="just">
              <a:buNone/>
            </a:pPr>
            <a:r>
              <a:rPr lang="ru-RU" dirty="0"/>
              <a:t>• </a:t>
            </a:r>
            <a:r>
              <a:rPr lang="ru-RU" b="1" dirty="0" err="1"/>
              <a:t>Ең</a:t>
            </a:r>
            <a:r>
              <a:rPr lang="ru-RU" b="1" dirty="0"/>
              <a:t> </a:t>
            </a:r>
            <a:r>
              <a:rPr lang="ru-RU" b="1" dirty="0" err="1"/>
              <a:t>қолайлы</a:t>
            </a:r>
            <a:r>
              <a:rPr lang="en-US" b="1" dirty="0"/>
              <a:t> (Best fit)</a:t>
            </a:r>
            <a:r>
              <a:rPr lang="ru-RU" b="1" dirty="0"/>
              <a:t> </a:t>
            </a:r>
            <a:r>
              <a:rPr lang="ru-RU" dirty="0"/>
              <a:t>. </a:t>
            </a:r>
            <a:r>
              <a:rPr lang="ru-RU" dirty="0" err="1"/>
              <a:t>Ең</a:t>
            </a:r>
            <a:r>
              <a:rPr lang="ru-RU" dirty="0"/>
              <a:t> </a:t>
            </a:r>
            <a:r>
              <a:rPr lang="ru-RU" dirty="0" err="1"/>
              <a:t>кішкентай</a:t>
            </a:r>
            <a:r>
              <a:rPr lang="ru-RU" dirty="0"/>
              <a:t> </a:t>
            </a:r>
            <a:r>
              <a:rPr lang="ru-RU" dirty="0" err="1"/>
              <a:t>тесікті</a:t>
            </a:r>
            <a:r>
              <a:rPr lang="ru-RU" dirty="0"/>
              <a:t> </a:t>
            </a:r>
            <a:r>
              <a:rPr lang="ru-RU" dirty="0" err="1"/>
              <a:t>жеткілікті</a:t>
            </a:r>
            <a:r>
              <a:rPr lang="ru-RU" dirty="0"/>
              <a:t> </a:t>
            </a:r>
            <a:r>
              <a:rPr lang="ru-RU" dirty="0" err="1"/>
              <a:t>үлкен</a:t>
            </a:r>
            <a:r>
              <a:rPr lang="ru-RU" dirty="0"/>
              <a:t> </a:t>
            </a:r>
            <a:r>
              <a:rPr lang="ru-RU" dirty="0" err="1"/>
              <a:t>етіп</a:t>
            </a:r>
            <a:r>
              <a:rPr lang="ru-RU" dirty="0"/>
              <a:t> </a:t>
            </a:r>
            <a:r>
              <a:rPr lang="ru-RU" dirty="0" err="1"/>
              <a:t>бөліңіз</a:t>
            </a:r>
            <a:r>
              <a:rPr lang="ru-RU" dirty="0"/>
              <a:t>. </a:t>
            </a:r>
            <a:r>
              <a:rPr lang="ru-RU" dirty="0" err="1"/>
              <a:t>Егер</a:t>
            </a:r>
            <a:r>
              <a:rPr lang="ru-RU" dirty="0"/>
              <a:t> </a:t>
            </a:r>
            <a:r>
              <a:rPr lang="ru-RU" dirty="0" err="1"/>
              <a:t>тізім</a:t>
            </a:r>
            <a:r>
              <a:rPr lang="ru-RU" dirty="0"/>
              <a:t> </a:t>
            </a:r>
            <a:r>
              <a:rPr lang="ru-RU" dirty="0" err="1"/>
              <a:t>өлшемі</a:t>
            </a:r>
            <a:r>
              <a:rPr lang="ru-RU" dirty="0"/>
              <a:t> </a:t>
            </a:r>
            <a:r>
              <a:rPr lang="ru-RU" dirty="0" err="1"/>
              <a:t>бойынша</a:t>
            </a:r>
            <a:r>
              <a:rPr lang="ru-RU" dirty="0"/>
              <a:t> </a:t>
            </a:r>
            <a:r>
              <a:rPr lang="ru-RU" dirty="0" err="1"/>
              <a:t>реттелмесе</a:t>
            </a:r>
            <a:r>
              <a:rPr lang="ru-RU" dirty="0"/>
              <a:t>, </a:t>
            </a:r>
            <a:r>
              <a:rPr lang="ru-RU" dirty="0" err="1"/>
              <a:t>біз</a:t>
            </a:r>
            <a:r>
              <a:rPr lang="ru-RU" dirty="0"/>
              <a:t> </a:t>
            </a:r>
            <a:r>
              <a:rPr lang="ru-RU" dirty="0" err="1"/>
              <a:t>бүкіл</a:t>
            </a:r>
            <a:r>
              <a:rPr lang="ru-RU" dirty="0"/>
              <a:t> </a:t>
            </a:r>
            <a:r>
              <a:rPr lang="ru-RU" dirty="0" err="1"/>
              <a:t>тізімді</a:t>
            </a:r>
            <a:r>
              <a:rPr lang="ru-RU" dirty="0"/>
              <a:t> </a:t>
            </a:r>
            <a:r>
              <a:rPr lang="ru-RU" dirty="0" err="1"/>
              <a:t>іздеуіміз</a:t>
            </a:r>
            <a:r>
              <a:rPr lang="ru-RU" dirty="0"/>
              <a:t> керек. </a:t>
            </a:r>
            <a:r>
              <a:rPr lang="ru-RU" dirty="0" err="1"/>
              <a:t>Бұл</a:t>
            </a:r>
            <a:r>
              <a:rPr lang="ru-RU" dirty="0"/>
              <a:t> стратегия </a:t>
            </a:r>
            <a:r>
              <a:rPr lang="ru-RU" dirty="0" err="1"/>
              <a:t>ең</a:t>
            </a:r>
            <a:r>
              <a:rPr lang="ru-RU" dirty="0"/>
              <a:t> </a:t>
            </a:r>
            <a:r>
              <a:rPr lang="ru-RU" dirty="0" err="1"/>
              <a:t>кішкентай</a:t>
            </a:r>
            <a:r>
              <a:rPr lang="ru-RU" dirty="0"/>
              <a:t> </a:t>
            </a:r>
            <a:r>
              <a:rPr lang="ru-RU" dirty="0" err="1"/>
              <a:t>қалдық</a:t>
            </a:r>
            <a:r>
              <a:rPr lang="ru-RU" dirty="0"/>
              <a:t> </a:t>
            </a:r>
            <a:r>
              <a:rPr lang="ru-RU" dirty="0" err="1"/>
              <a:t>тесікті</a:t>
            </a:r>
            <a:r>
              <a:rPr lang="ru-RU" dirty="0"/>
              <a:t> </a:t>
            </a:r>
            <a:r>
              <a:rPr lang="ru-RU" dirty="0" err="1"/>
              <a:t>жасайды</a:t>
            </a:r>
            <a:r>
              <a:rPr lang="ru-RU" dirty="0"/>
              <a:t>.</a:t>
            </a:r>
            <a:endParaRPr lang="en-US" dirty="0"/>
          </a:p>
          <a:p>
            <a:pPr marL="0" indent="0" algn="just">
              <a:buNone/>
            </a:pPr>
            <a:r>
              <a:rPr lang="ru-RU" dirty="0"/>
              <a:t>• </a:t>
            </a:r>
            <a:r>
              <a:rPr lang="ru-RU" b="1" dirty="0" err="1"/>
              <a:t>Ең</a:t>
            </a:r>
            <a:r>
              <a:rPr lang="ru-RU" b="1" dirty="0"/>
              <a:t> </a:t>
            </a:r>
            <a:r>
              <a:rPr lang="ru-RU" b="1" dirty="0" err="1"/>
              <a:t>нашар</a:t>
            </a:r>
            <a:r>
              <a:rPr lang="ru-RU" b="1" dirty="0"/>
              <a:t> </a:t>
            </a:r>
            <a:r>
              <a:rPr lang="ru-RU" b="1" dirty="0" err="1"/>
              <a:t>сәйкестік</a:t>
            </a:r>
            <a:r>
              <a:rPr lang="en-US" b="1" dirty="0"/>
              <a:t> (Worst fit)</a:t>
            </a:r>
            <a:r>
              <a:rPr lang="ru-RU" dirty="0"/>
              <a:t>. </a:t>
            </a:r>
            <a:r>
              <a:rPr lang="ru-RU" dirty="0" err="1"/>
              <a:t>Ең</a:t>
            </a:r>
            <a:r>
              <a:rPr lang="ru-RU" dirty="0"/>
              <a:t> </a:t>
            </a:r>
            <a:r>
              <a:rPr lang="ru-RU" dirty="0" err="1"/>
              <a:t>үлкен</a:t>
            </a:r>
            <a:r>
              <a:rPr lang="ru-RU" dirty="0"/>
              <a:t> </a:t>
            </a:r>
            <a:r>
              <a:rPr lang="ru-RU" dirty="0" err="1"/>
              <a:t>тесікті</a:t>
            </a:r>
            <a:r>
              <a:rPr lang="ru-RU" dirty="0"/>
              <a:t> </a:t>
            </a:r>
            <a:r>
              <a:rPr lang="ru-RU" dirty="0" err="1"/>
              <a:t>бөліңіз</a:t>
            </a:r>
            <a:r>
              <a:rPr lang="ru-RU" dirty="0"/>
              <a:t>. </a:t>
            </a:r>
            <a:r>
              <a:rPr lang="ru-RU" dirty="0" err="1"/>
              <a:t>Тағы</a:t>
            </a:r>
            <a:r>
              <a:rPr lang="ru-RU" dirty="0"/>
              <a:t> да, </a:t>
            </a:r>
            <a:r>
              <a:rPr lang="ru-RU" dirty="0" err="1"/>
              <a:t>біз</a:t>
            </a:r>
            <a:r>
              <a:rPr lang="ru-RU" dirty="0"/>
              <a:t> </a:t>
            </a:r>
            <a:r>
              <a:rPr lang="ru-RU" dirty="0" err="1"/>
              <a:t>бүкіл</a:t>
            </a:r>
            <a:r>
              <a:rPr lang="ru-RU" dirty="0"/>
              <a:t> </a:t>
            </a:r>
            <a:r>
              <a:rPr lang="ru-RU" dirty="0" err="1"/>
              <a:t>тізімді</a:t>
            </a:r>
            <a:r>
              <a:rPr lang="ru-RU" dirty="0"/>
              <a:t> </a:t>
            </a:r>
            <a:r>
              <a:rPr lang="ru-RU" dirty="0" err="1"/>
              <a:t>іздеуіміз</a:t>
            </a:r>
            <a:r>
              <a:rPr lang="ru-RU" dirty="0"/>
              <a:t> керек, </a:t>
            </a:r>
            <a:r>
              <a:rPr lang="ru-RU" dirty="0" err="1"/>
              <a:t>егер</a:t>
            </a:r>
            <a:r>
              <a:rPr lang="ru-RU" dirty="0"/>
              <a:t> </a:t>
            </a:r>
            <a:r>
              <a:rPr lang="ru-RU" dirty="0" err="1"/>
              <a:t>ол</a:t>
            </a:r>
            <a:r>
              <a:rPr lang="ru-RU" dirty="0"/>
              <a:t> </a:t>
            </a:r>
            <a:r>
              <a:rPr lang="ru-RU" dirty="0" err="1"/>
              <a:t>өлшемі</a:t>
            </a:r>
            <a:r>
              <a:rPr lang="ru-RU" dirty="0"/>
              <a:t> </a:t>
            </a:r>
            <a:r>
              <a:rPr lang="ru-RU" dirty="0" err="1"/>
              <a:t>бойынша</a:t>
            </a:r>
            <a:r>
              <a:rPr lang="ru-RU" dirty="0"/>
              <a:t> </a:t>
            </a:r>
            <a:r>
              <a:rPr lang="ru-RU" dirty="0" err="1"/>
              <a:t>сұрыпталмаса</a:t>
            </a:r>
            <a:r>
              <a:rPr lang="ru-RU" dirty="0"/>
              <a:t>. </a:t>
            </a:r>
            <a:r>
              <a:rPr lang="ru-RU" dirty="0" err="1"/>
              <a:t>Бұл</a:t>
            </a:r>
            <a:r>
              <a:rPr lang="ru-RU" dirty="0"/>
              <a:t> стратегия </a:t>
            </a:r>
            <a:r>
              <a:rPr lang="ru-RU" dirty="0" err="1"/>
              <a:t>ең</a:t>
            </a:r>
            <a:r>
              <a:rPr lang="ru-RU" dirty="0"/>
              <a:t> </a:t>
            </a:r>
            <a:r>
              <a:rPr lang="ru-RU" dirty="0" err="1"/>
              <a:t>үлкен</a:t>
            </a:r>
            <a:r>
              <a:rPr lang="ru-RU" dirty="0"/>
              <a:t> </a:t>
            </a:r>
            <a:r>
              <a:rPr lang="ru-RU" dirty="0" err="1"/>
              <a:t>қалдық</a:t>
            </a:r>
            <a:r>
              <a:rPr lang="ru-RU" dirty="0"/>
              <a:t> </a:t>
            </a:r>
            <a:r>
              <a:rPr lang="ru-RU" dirty="0" err="1"/>
              <a:t>тесікті</a:t>
            </a:r>
            <a:r>
              <a:rPr lang="ru-RU" dirty="0"/>
              <a:t> </a:t>
            </a:r>
            <a:r>
              <a:rPr lang="ru-RU" dirty="0" err="1"/>
              <a:t>шығарады</a:t>
            </a:r>
            <a:r>
              <a:rPr lang="ru-RU" dirty="0"/>
              <a:t>, </a:t>
            </a:r>
            <a:r>
              <a:rPr lang="ru-RU" dirty="0" err="1"/>
              <a:t>ол</a:t>
            </a:r>
            <a:r>
              <a:rPr lang="ru-RU" dirty="0"/>
              <a:t> </a:t>
            </a:r>
            <a:r>
              <a:rPr lang="ru-RU" dirty="0" err="1"/>
              <a:t>ең</a:t>
            </a:r>
            <a:r>
              <a:rPr lang="ru-RU" dirty="0"/>
              <a:t> </a:t>
            </a:r>
            <a:r>
              <a:rPr lang="ru-RU" dirty="0" err="1"/>
              <a:t>қолайлы</a:t>
            </a:r>
            <a:r>
              <a:rPr lang="ru-RU" dirty="0"/>
              <a:t> </a:t>
            </a:r>
            <a:r>
              <a:rPr lang="ru-RU" dirty="0" err="1"/>
              <a:t>тәсілдің</a:t>
            </a:r>
            <a:r>
              <a:rPr lang="ru-RU" dirty="0"/>
              <a:t> </a:t>
            </a:r>
            <a:r>
              <a:rPr lang="ru-RU" dirty="0" err="1"/>
              <a:t>кішірек</a:t>
            </a:r>
            <a:r>
              <a:rPr lang="ru-RU" dirty="0"/>
              <a:t> </a:t>
            </a:r>
            <a:r>
              <a:rPr lang="ru-RU" dirty="0" err="1"/>
              <a:t>қалдық</a:t>
            </a:r>
            <a:r>
              <a:rPr lang="ru-RU" dirty="0"/>
              <a:t> </a:t>
            </a:r>
            <a:r>
              <a:rPr lang="ru-RU" dirty="0" err="1"/>
              <a:t>тесігіне</a:t>
            </a:r>
            <a:r>
              <a:rPr lang="ru-RU" dirty="0"/>
              <a:t> </a:t>
            </a:r>
            <a:r>
              <a:rPr lang="ru-RU" dirty="0" err="1"/>
              <a:t>қарағанда</a:t>
            </a:r>
            <a:r>
              <a:rPr lang="ru-RU" dirty="0"/>
              <a:t> </a:t>
            </a:r>
            <a:r>
              <a:rPr lang="ru-RU" dirty="0" err="1"/>
              <a:t>пайдалырақ</a:t>
            </a:r>
            <a:r>
              <a:rPr lang="ru-RU" dirty="0"/>
              <a:t> </a:t>
            </a:r>
            <a:r>
              <a:rPr lang="ru-RU" dirty="0" err="1"/>
              <a:t>болуы</a:t>
            </a:r>
            <a:r>
              <a:rPr lang="ru-RU" dirty="0"/>
              <a:t> </a:t>
            </a:r>
            <a:r>
              <a:rPr lang="ru-RU" dirty="0" err="1"/>
              <a:t>мүмкін</a:t>
            </a:r>
            <a:endParaRPr lang="en-US" dirty="0"/>
          </a:p>
        </p:txBody>
      </p:sp>
    </p:spTree>
    <p:extLst>
      <p:ext uri="{BB962C8B-B14F-4D97-AF65-F5344CB8AC3E}">
        <p14:creationId xmlns:p14="http://schemas.microsoft.com/office/powerpoint/2010/main" val="23976285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3">
            <a:extLst>
              <a:ext uri="{FF2B5EF4-FFF2-40B4-BE49-F238E27FC236}">
                <a16:creationId xmlns:a16="http://schemas.microsoft.com/office/drawing/2014/main" id="{D7251DA7-CE2E-E543-0877-E05230D2DEB8}"/>
              </a:ext>
            </a:extLst>
          </p:cNvPr>
          <p:cNvSpPr>
            <a:spLocks noGrp="1"/>
          </p:cNvSpPr>
          <p:nvPr>
            <p:ph type="ftr" sz="quarter" idx="11"/>
          </p:nvPr>
        </p:nvSpPr>
        <p:spPr/>
        <p:txBody>
          <a:bodyPr/>
          <a:lstStyle/>
          <a:p>
            <a:r>
              <a:rPr lang="ru-RU" altLang="en-US"/>
              <a:t>Операционные системы</a:t>
            </a:r>
          </a:p>
        </p:txBody>
      </p:sp>
      <p:sp>
        <p:nvSpPr>
          <p:cNvPr id="3" name="Slide Number Placeholder 4">
            <a:extLst>
              <a:ext uri="{FF2B5EF4-FFF2-40B4-BE49-F238E27FC236}">
                <a16:creationId xmlns:a16="http://schemas.microsoft.com/office/drawing/2014/main" id="{F69962E1-98BC-2626-AE77-436252F0D29E}"/>
              </a:ext>
            </a:extLst>
          </p:cNvPr>
          <p:cNvSpPr>
            <a:spLocks noGrp="1"/>
          </p:cNvSpPr>
          <p:nvPr>
            <p:ph type="sldNum" sz="quarter" idx="12"/>
          </p:nvPr>
        </p:nvSpPr>
        <p:spPr/>
        <p:txBody>
          <a:bodyPr/>
          <a:lstStyle/>
          <a:p>
            <a:fld id="{C143BCBC-A866-4C6B-B834-D135E0063F74}" type="slidenum">
              <a:rPr lang="ru-RU" altLang="en-US"/>
              <a:pPr/>
              <a:t>21</a:t>
            </a:fld>
            <a:endParaRPr lang="ru-RU" altLang="en-US"/>
          </a:p>
        </p:txBody>
      </p:sp>
      <p:sp>
        <p:nvSpPr>
          <p:cNvPr id="50178" name="Rectangle 2">
            <a:extLst>
              <a:ext uri="{FF2B5EF4-FFF2-40B4-BE49-F238E27FC236}">
                <a16:creationId xmlns:a16="http://schemas.microsoft.com/office/drawing/2014/main" id="{109E6554-CD40-B074-3519-74A4F561728D}"/>
              </a:ext>
            </a:extLst>
          </p:cNvPr>
          <p:cNvSpPr>
            <a:spLocks noGrp="1" noChangeArrowheads="1"/>
          </p:cNvSpPr>
          <p:nvPr>
            <p:ph type="title"/>
          </p:nvPr>
        </p:nvSpPr>
        <p:spPr>
          <a:xfrm>
            <a:off x="1524000" y="152400"/>
            <a:ext cx="9144000" cy="609600"/>
          </a:xfrm>
        </p:spPr>
        <p:txBody>
          <a:bodyPr>
            <a:normAutofit fontScale="90000"/>
          </a:bodyPr>
          <a:lstStyle/>
          <a:p>
            <a:r>
              <a:rPr lang="ru-RU" altLang="en-US" sz="2800" b="1" dirty="0"/>
              <a:t>3.3. </a:t>
            </a:r>
            <a:r>
              <a:rPr lang="ru-RU" altLang="en-US" sz="2800" b="1" dirty="0" err="1"/>
              <a:t>Жадыны</a:t>
            </a:r>
            <a:r>
              <a:rPr lang="ru-RU" altLang="en-US" sz="2800" b="1" dirty="0"/>
              <a:t> </a:t>
            </a:r>
            <a:r>
              <a:rPr lang="ru-RU" altLang="en-US" sz="2800" b="1" dirty="0" err="1"/>
              <a:t>бөлу</a:t>
            </a:r>
            <a:r>
              <a:rPr lang="ru-RU" altLang="en-US" sz="2800" b="1" dirty="0"/>
              <a:t> </a:t>
            </a:r>
            <a:r>
              <a:rPr lang="ru-RU" altLang="en-US" sz="2800" b="1" dirty="0" err="1"/>
              <a:t>алгоритмдері</a:t>
            </a:r>
            <a:br>
              <a:rPr lang="ru-RU" altLang="en-US" sz="2800" b="1" dirty="0"/>
            </a:br>
            <a:r>
              <a:rPr lang="ru-RU" altLang="en-US" sz="2000" b="1" dirty="0"/>
              <a:t>3.3.1. </a:t>
            </a:r>
            <a:r>
              <a:rPr lang="kk-KZ" altLang="en-US" sz="2000" b="1" dirty="0"/>
              <a:t>Жадыны бөлудің әдістерінің классификациясы</a:t>
            </a:r>
            <a:endParaRPr lang="ru-RU" altLang="en-US" sz="2000" b="1" dirty="0"/>
          </a:p>
        </p:txBody>
      </p:sp>
      <p:sp>
        <p:nvSpPr>
          <p:cNvPr id="50179" name="Rectangle 3">
            <a:extLst>
              <a:ext uri="{FF2B5EF4-FFF2-40B4-BE49-F238E27FC236}">
                <a16:creationId xmlns:a16="http://schemas.microsoft.com/office/drawing/2014/main" id="{46C1204F-75CA-821F-3AAC-2E31887C7F29}"/>
              </a:ext>
            </a:extLst>
          </p:cNvPr>
          <p:cNvSpPr>
            <a:spLocks noChangeArrowheads="1"/>
          </p:cNvSpPr>
          <p:nvPr/>
        </p:nvSpPr>
        <p:spPr bwMode="auto">
          <a:xfrm>
            <a:off x="2667000" y="1219200"/>
            <a:ext cx="7010400" cy="533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0" name="Rectangle 4">
            <a:extLst>
              <a:ext uri="{FF2B5EF4-FFF2-40B4-BE49-F238E27FC236}">
                <a16:creationId xmlns:a16="http://schemas.microsoft.com/office/drawing/2014/main" id="{7443F2DC-1BCC-4F50-1E55-0C71C5161313}"/>
              </a:ext>
            </a:extLst>
          </p:cNvPr>
          <p:cNvSpPr>
            <a:spLocks noChangeArrowheads="1"/>
          </p:cNvSpPr>
          <p:nvPr/>
        </p:nvSpPr>
        <p:spPr bwMode="auto">
          <a:xfrm>
            <a:off x="2286000" y="2057400"/>
            <a:ext cx="3276600" cy="762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1" name="Rectangle 5">
            <a:extLst>
              <a:ext uri="{FF2B5EF4-FFF2-40B4-BE49-F238E27FC236}">
                <a16:creationId xmlns:a16="http://schemas.microsoft.com/office/drawing/2014/main" id="{C0DD0447-917E-E755-0C3B-1C6F1CC09439}"/>
              </a:ext>
            </a:extLst>
          </p:cNvPr>
          <p:cNvSpPr>
            <a:spLocks noChangeArrowheads="1"/>
          </p:cNvSpPr>
          <p:nvPr/>
        </p:nvSpPr>
        <p:spPr bwMode="auto">
          <a:xfrm>
            <a:off x="6553200" y="2057400"/>
            <a:ext cx="3276600" cy="762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2" name="Rectangle 6">
            <a:extLst>
              <a:ext uri="{FF2B5EF4-FFF2-40B4-BE49-F238E27FC236}">
                <a16:creationId xmlns:a16="http://schemas.microsoft.com/office/drawing/2014/main" id="{9DAE6AF8-F0B3-9BD2-014F-4F76D4662370}"/>
              </a:ext>
            </a:extLst>
          </p:cNvPr>
          <p:cNvSpPr>
            <a:spLocks noChangeArrowheads="1"/>
          </p:cNvSpPr>
          <p:nvPr/>
        </p:nvSpPr>
        <p:spPr bwMode="auto">
          <a:xfrm>
            <a:off x="3276600" y="32766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3" name="Rectangle 7">
            <a:extLst>
              <a:ext uri="{FF2B5EF4-FFF2-40B4-BE49-F238E27FC236}">
                <a16:creationId xmlns:a16="http://schemas.microsoft.com/office/drawing/2014/main" id="{A7E68C8C-FCC2-F5D2-A374-C0B91037C85E}"/>
              </a:ext>
            </a:extLst>
          </p:cNvPr>
          <p:cNvSpPr>
            <a:spLocks noChangeArrowheads="1"/>
          </p:cNvSpPr>
          <p:nvPr/>
        </p:nvSpPr>
        <p:spPr bwMode="auto">
          <a:xfrm>
            <a:off x="3276600" y="43434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4" name="Rectangle 8">
            <a:extLst>
              <a:ext uri="{FF2B5EF4-FFF2-40B4-BE49-F238E27FC236}">
                <a16:creationId xmlns:a16="http://schemas.microsoft.com/office/drawing/2014/main" id="{A7719F99-6ADA-8A97-F747-06CCFD8E8CEC}"/>
              </a:ext>
            </a:extLst>
          </p:cNvPr>
          <p:cNvSpPr>
            <a:spLocks noChangeArrowheads="1"/>
          </p:cNvSpPr>
          <p:nvPr/>
        </p:nvSpPr>
        <p:spPr bwMode="auto">
          <a:xfrm>
            <a:off x="3276600" y="54102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5" name="Rectangle 9">
            <a:extLst>
              <a:ext uri="{FF2B5EF4-FFF2-40B4-BE49-F238E27FC236}">
                <a16:creationId xmlns:a16="http://schemas.microsoft.com/office/drawing/2014/main" id="{EE12E9D9-FCDD-547A-5731-AE80E3077156}"/>
              </a:ext>
            </a:extLst>
          </p:cNvPr>
          <p:cNvSpPr>
            <a:spLocks noChangeArrowheads="1"/>
          </p:cNvSpPr>
          <p:nvPr/>
        </p:nvSpPr>
        <p:spPr bwMode="auto">
          <a:xfrm>
            <a:off x="7543800" y="32766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6" name="Rectangle 10">
            <a:extLst>
              <a:ext uri="{FF2B5EF4-FFF2-40B4-BE49-F238E27FC236}">
                <a16:creationId xmlns:a16="http://schemas.microsoft.com/office/drawing/2014/main" id="{8F9A7873-7FB7-E908-F406-8E14E7BBEB08}"/>
              </a:ext>
            </a:extLst>
          </p:cNvPr>
          <p:cNvSpPr>
            <a:spLocks noChangeArrowheads="1"/>
          </p:cNvSpPr>
          <p:nvPr/>
        </p:nvSpPr>
        <p:spPr bwMode="auto">
          <a:xfrm>
            <a:off x="7543800" y="43434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7" name="Rectangle 11">
            <a:extLst>
              <a:ext uri="{FF2B5EF4-FFF2-40B4-BE49-F238E27FC236}">
                <a16:creationId xmlns:a16="http://schemas.microsoft.com/office/drawing/2014/main" id="{AC37DBF4-A8E0-85FC-3B59-2BA219736E5C}"/>
              </a:ext>
            </a:extLst>
          </p:cNvPr>
          <p:cNvSpPr>
            <a:spLocks noChangeArrowheads="1"/>
          </p:cNvSpPr>
          <p:nvPr/>
        </p:nvSpPr>
        <p:spPr bwMode="auto">
          <a:xfrm>
            <a:off x="7543800" y="5410200"/>
            <a:ext cx="25908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8" name="Text Box 12">
            <a:extLst>
              <a:ext uri="{FF2B5EF4-FFF2-40B4-BE49-F238E27FC236}">
                <a16:creationId xmlns:a16="http://schemas.microsoft.com/office/drawing/2014/main" id="{7A43E6A5-8867-03EC-6151-0795761723A0}"/>
              </a:ext>
            </a:extLst>
          </p:cNvPr>
          <p:cNvSpPr txBox="1">
            <a:spLocks noChangeArrowheads="1"/>
          </p:cNvSpPr>
          <p:nvPr/>
        </p:nvSpPr>
        <p:spPr bwMode="auto">
          <a:xfrm>
            <a:off x="3124200" y="1219201"/>
            <a:ext cx="6248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en-US" sz="2800" b="1" dirty="0" err="1">
                <a:solidFill>
                  <a:schemeClr val="bg2"/>
                </a:solidFill>
              </a:rPr>
              <a:t>Жадыны</a:t>
            </a:r>
            <a:r>
              <a:rPr lang="ru-RU" altLang="en-US" sz="2800" b="1" dirty="0">
                <a:solidFill>
                  <a:schemeClr val="bg2"/>
                </a:solidFill>
              </a:rPr>
              <a:t> </a:t>
            </a:r>
            <a:r>
              <a:rPr lang="ru-RU" altLang="en-US" sz="2800" b="1" dirty="0" err="1">
                <a:solidFill>
                  <a:schemeClr val="bg2"/>
                </a:solidFill>
              </a:rPr>
              <a:t>бөлу</a:t>
            </a:r>
            <a:r>
              <a:rPr lang="ru-RU" altLang="en-US" sz="2800" b="1" dirty="0">
                <a:solidFill>
                  <a:schemeClr val="bg2"/>
                </a:solidFill>
              </a:rPr>
              <a:t> </a:t>
            </a:r>
            <a:r>
              <a:rPr lang="ru-RU" altLang="en-US" sz="2800" b="1" dirty="0" err="1">
                <a:solidFill>
                  <a:schemeClr val="bg2"/>
                </a:solidFill>
              </a:rPr>
              <a:t>әдістері</a:t>
            </a:r>
            <a:endParaRPr lang="ru-RU" altLang="en-US" sz="2800" b="1" dirty="0">
              <a:solidFill>
                <a:schemeClr val="bg2"/>
              </a:solidFill>
            </a:endParaRPr>
          </a:p>
        </p:txBody>
      </p:sp>
      <p:sp>
        <p:nvSpPr>
          <p:cNvPr id="50189" name="Text Box 13">
            <a:extLst>
              <a:ext uri="{FF2B5EF4-FFF2-40B4-BE49-F238E27FC236}">
                <a16:creationId xmlns:a16="http://schemas.microsoft.com/office/drawing/2014/main" id="{50AD4782-0DF4-FF24-2ED4-49BC89661763}"/>
              </a:ext>
            </a:extLst>
          </p:cNvPr>
          <p:cNvSpPr txBox="1">
            <a:spLocks noChangeArrowheads="1"/>
          </p:cNvSpPr>
          <p:nvPr/>
        </p:nvSpPr>
        <p:spPr bwMode="auto">
          <a:xfrm>
            <a:off x="2438400" y="1981201"/>
            <a:ext cx="29718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en-US" b="1" dirty="0" err="1">
                <a:solidFill>
                  <a:schemeClr val="bg2"/>
                </a:solidFill>
              </a:rPr>
              <a:t>Сыртқы</a:t>
            </a:r>
            <a:r>
              <a:rPr lang="ru-RU" altLang="en-US" b="1" dirty="0">
                <a:solidFill>
                  <a:schemeClr val="bg2"/>
                </a:solidFill>
              </a:rPr>
              <a:t> </a:t>
            </a:r>
            <a:r>
              <a:rPr lang="ru-RU" altLang="en-US" b="1" dirty="0" err="1">
                <a:solidFill>
                  <a:schemeClr val="bg2"/>
                </a:solidFill>
              </a:rPr>
              <a:t>жадыны</a:t>
            </a:r>
            <a:r>
              <a:rPr lang="ru-RU" altLang="en-US" b="1" dirty="0">
                <a:solidFill>
                  <a:schemeClr val="bg2"/>
                </a:solidFill>
              </a:rPr>
              <a:t> </a:t>
            </a:r>
            <a:r>
              <a:rPr lang="ru-RU" altLang="en-US" b="1" dirty="0" err="1">
                <a:solidFill>
                  <a:schemeClr val="bg2"/>
                </a:solidFill>
              </a:rPr>
              <a:t>қолданбай</a:t>
            </a:r>
            <a:endParaRPr lang="ru-RU" altLang="en-US" b="1" dirty="0">
              <a:solidFill>
                <a:schemeClr val="bg2"/>
              </a:solidFill>
            </a:endParaRPr>
          </a:p>
        </p:txBody>
      </p:sp>
      <p:sp>
        <p:nvSpPr>
          <p:cNvPr id="50191" name="Rectangle 15">
            <a:extLst>
              <a:ext uri="{FF2B5EF4-FFF2-40B4-BE49-F238E27FC236}">
                <a16:creationId xmlns:a16="http://schemas.microsoft.com/office/drawing/2014/main" id="{6866EB57-BA85-EDF2-0AC1-22AAEEBB3131}"/>
              </a:ext>
            </a:extLst>
          </p:cNvPr>
          <p:cNvSpPr>
            <a:spLocks noChangeArrowheads="1"/>
          </p:cNvSpPr>
          <p:nvPr/>
        </p:nvSpPr>
        <p:spPr bwMode="auto">
          <a:xfrm>
            <a:off x="6705600" y="1981201"/>
            <a:ext cx="3200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ru-RU" altLang="en-US" b="1" dirty="0" err="1">
                <a:solidFill>
                  <a:schemeClr val="bg2"/>
                </a:solidFill>
              </a:rPr>
              <a:t>Сыртқы</a:t>
            </a:r>
            <a:r>
              <a:rPr lang="ru-RU" altLang="en-US" b="1" dirty="0">
                <a:solidFill>
                  <a:schemeClr val="bg2"/>
                </a:solidFill>
              </a:rPr>
              <a:t> </a:t>
            </a:r>
            <a:r>
              <a:rPr lang="ru-RU" altLang="en-US" b="1" dirty="0" err="1">
                <a:solidFill>
                  <a:schemeClr val="bg2"/>
                </a:solidFill>
              </a:rPr>
              <a:t>жадын</a:t>
            </a:r>
            <a:r>
              <a:rPr lang="ru-RU" altLang="en-US" b="1" dirty="0">
                <a:solidFill>
                  <a:schemeClr val="bg2"/>
                </a:solidFill>
              </a:rPr>
              <a:t> </a:t>
            </a:r>
            <a:r>
              <a:rPr lang="ru-RU" altLang="en-US" b="1" dirty="0" err="1">
                <a:solidFill>
                  <a:schemeClr val="bg2"/>
                </a:solidFill>
              </a:rPr>
              <a:t>қолдану</a:t>
            </a:r>
            <a:r>
              <a:rPr lang="ru-RU" altLang="en-US" b="1" dirty="0">
                <a:solidFill>
                  <a:schemeClr val="bg2"/>
                </a:solidFill>
              </a:rPr>
              <a:t> </a:t>
            </a:r>
            <a:r>
              <a:rPr lang="ru-RU" altLang="en-US" b="1" dirty="0" err="1">
                <a:solidFill>
                  <a:schemeClr val="bg2"/>
                </a:solidFill>
              </a:rPr>
              <a:t>арқылы</a:t>
            </a:r>
            <a:endParaRPr lang="ru-RU" altLang="en-US" b="1" dirty="0">
              <a:solidFill>
                <a:schemeClr val="bg2"/>
              </a:solidFill>
            </a:endParaRPr>
          </a:p>
        </p:txBody>
      </p:sp>
      <p:sp>
        <p:nvSpPr>
          <p:cNvPr id="50192" name="AutoShape 16">
            <a:extLst>
              <a:ext uri="{FF2B5EF4-FFF2-40B4-BE49-F238E27FC236}">
                <a16:creationId xmlns:a16="http://schemas.microsoft.com/office/drawing/2014/main" id="{E01EA398-1D81-C13C-398A-EBBEF7C08634}"/>
              </a:ext>
            </a:extLst>
          </p:cNvPr>
          <p:cNvSpPr>
            <a:spLocks noChangeArrowheads="1"/>
          </p:cNvSpPr>
          <p:nvPr/>
        </p:nvSpPr>
        <p:spPr bwMode="auto">
          <a:xfrm>
            <a:off x="3810000" y="1752600"/>
            <a:ext cx="228600" cy="304800"/>
          </a:xfrm>
          <a:prstGeom prst="downArrow">
            <a:avLst>
              <a:gd name="adj1" fmla="val 50000"/>
              <a:gd name="adj2" fmla="val 33333"/>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3" name="AutoShape 17">
            <a:extLst>
              <a:ext uri="{FF2B5EF4-FFF2-40B4-BE49-F238E27FC236}">
                <a16:creationId xmlns:a16="http://schemas.microsoft.com/office/drawing/2014/main" id="{431138E7-FFC1-484E-9FA4-A56BB31A92E3}"/>
              </a:ext>
            </a:extLst>
          </p:cNvPr>
          <p:cNvSpPr>
            <a:spLocks noChangeArrowheads="1"/>
          </p:cNvSpPr>
          <p:nvPr/>
        </p:nvSpPr>
        <p:spPr bwMode="auto">
          <a:xfrm>
            <a:off x="7924800" y="1752600"/>
            <a:ext cx="228600" cy="304800"/>
          </a:xfrm>
          <a:prstGeom prst="downArrow">
            <a:avLst>
              <a:gd name="adj1" fmla="val 50000"/>
              <a:gd name="adj2" fmla="val 33333"/>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4" name="Line 18">
            <a:extLst>
              <a:ext uri="{FF2B5EF4-FFF2-40B4-BE49-F238E27FC236}">
                <a16:creationId xmlns:a16="http://schemas.microsoft.com/office/drawing/2014/main" id="{A78CEAAF-A663-A90E-44DB-59FD306DD490}"/>
              </a:ext>
            </a:extLst>
          </p:cNvPr>
          <p:cNvSpPr>
            <a:spLocks noChangeShapeType="1"/>
          </p:cNvSpPr>
          <p:nvPr/>
        </p:nvSpPr>
        <p:spPr bwMode="auto">
          <a:xfrm>
            <a:off x="2590800" y="2819400"/>
            <a:ext cx="0" cy="2971800"/>
          </a:xfrm>
          <a:prstGeom prst="line">
            <a:avLst/>
          </a:prstGeom>
          <a:noFill/>
          <a:ln w="412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0195" name="Line 19">
            <a:extLst>
              <a:ext uri="{FF2B5EF4-FFF2-40B4-BE49-F238E27FC236}">
                <a16:creationId xmlns:a16="http://schemas.microsoft.com/office/drawing/2014/main" id="{365E7B5C-91C2-C665-08DE-EE16C9D73A92}"/>
              </a:ext>
            </a:extLst>
          </p:cNvPr>
          <p:cNvSpPr>
            <a:spLocks noChangeShapeType="1"/>
          </p:cNvSpPr>
          <p:nvPr/>
        </p:nvSpPr>
        <p:spPr bwMode="auto">
          <a:xfrm>
            <a:off x="6858000" y="2819400"/>
            <a:ext cx="0" cy="2971800"/>
          </a:xfrm>
          <a:prstGeom prst="line">
            <a:avLst/>
          </a:prstGeom>
          <a:noFill/>
          <a:ln w="412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0197" name="AutoShape 21">
            <a:extLst>
              <a:ext uri="{FF2B5EF4-FFF2-40B4-BE49-F238E27FC236}">
                <a16:creationId xmlns:a16="http://schemas.microsoft.com/office/drawing/2014/main" id="{89894544-FC1D-CB65-635E-8C69E3F61B4C}"/>
              </a:ext>
            </a:extLst>
          </p:cNvPr>
          <p:cNvSpPr>
            <a:spLocks noChangeArrowheads="1"/>
          </p:cNvSpPr>
          <p:nvPr/>
        </p:nvSpPr>
        <p:spPr bwMode="auto">
          <a:xfrm>
            <a:off x="2590800" y="3429000"/>
            <a:ext cx="685800" cy="304800"/>
          </a:xfrm>
          <a:prstGeom prst="rightArrow">
            <a:avLst>
              <a:gd name="adj1" fmla="val 50000"/>
              <a:gd name="adj2" fmla="val 5625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8" name="AutoShape 22">
            <a:extLst>
              <a:ext uri="{FF2B5EF4-FFF2-40B4-BE49-F238E27FC236}">
                <a16:creationId xmlns:a16="http://schemas.microsoft.com/office/drawing/2014/main" id="{BED3630E-1842-4E8A-1438-708EDF0BE507}"/>
              </a:ext>
            </a:extLst>
          </p:cNvPr>
          <p:cNvSpPr>
            <a:spLocks noChangeArrowheads="1"/>
          </p:cNvSpPr>
          <p:nvPr/>
        </p:nvSpPr>
        <p:spPr bwMode="auto">
          <a:xfrm>
            <a:off x="2590800" y="4495800"/>
            <a:ext cx="685800" cy="304800"/>
          </a:xfrm>
          <a:prstGeom prst="rightArrow">
            <a:avLst>
              <a:gd name="adj1" fmla="val 50000"/>
              <a:gd name="adj2" fmla="val 5625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9" name="AutoShape 23">
            <a:extLst>
              <a:ext uri="{FF2B5EF4-FFF2-40B4-BE49-F238E27FC236}">
                <a16:creationId xmlns:a16="http://schemas.microsoft.com/office/drawing/2014/main" id="{8C7315FB-ABF2-9A78-C273-6152CE87446F}"/>
              </a:ext>
            </a:extLst>
          </p:cNvPr>
          <p:cNvSpPr>
            <a:spLocks noChangeArrowheads="1"/>
          </p:cNvSpPr>
          <p:nvPr/>
        </p:nvSpPr>
        <p:spPr bwMode="auto">
          <a:xfrm>
            <a:off x="2590800" y="5562600"/>
            <a:ext cx="685800" cy="304800"/>
          </a:xfrm>
          <a:prstGeom prst="rightArrow">
            <a:avLst>
              <a:gd name="adj1" fmla="val 50000"/>
              <a:gd name="adj2" fmla="val 5625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0" name="AutoShape 24">
            <a:extLst>
              <a:ext uri="{FF2B5EF4-FFF2-40B4-BE49-F238E27FC236}">
                <a16:creationId xmlns:a16="http://schemas.microsoft.com/office/drawing/2014/main" id="{4E5CA4C8-6831-314C-4D3F-48194D98DD73}"/>
              </a:ext>
            </a:extLst>
          </p:cNvPr>
          <p:cNvSpPr>
            <a:spLocks noChangeArrowheads="1"/>
          </p:cNvSpPr>
          <p:nvPr/>
        </p:nvSpPr>
        <p:spPr bwMode="auto">
          <a:xfrm>
            <a:off x="6858000" y="3429000"/>
            <a:ext cx="685800" cy="304800"/>
          </a:xfrm>
          <a:prstGeom prst="rightArrow">
            <a:avLst>
              <a:gd name="adj1" fmla="val 50000"/>
              <a:gd name="adj2" fmla="val 5625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1" name="AutoShape 25">
            <a:extLst>
              <a:ext uri="{FF2B5EF4-FFF2-40B4-BE49-F238E27FC236}">
                <a16:creationId xmlns:a16="http://schemas.microsoft.com/office/drawing/2014/main" id="{24214053-B42E-05B4-3036-D438371E64A9}"/>
              </a:ext>
            </a:extLst>
          </p:cNvPr>
          <p:cNvSpPr>
            <a:spLocks noChangeArrowheads="1"/>
          </p:cNvSpPr>
          <p:nvPr/>
        </p:nvSpPr>
        <p:spPr bwMode="auto">
          <a:xfrm>
            <a:off x="6858000" y="4572000"/>
            <a:ext cx="685800" cy="304800"/>
          </a:xfrm>
          <a:prstGeom prst="rightArrow">
            <a:avLst>
              <a:gd name="adj1" fmla="val 50000"/>
              <a:gd name="adj2" fmla="val 5625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2" name="AutoShape 26">
            <a:extLst>
              <a:ext uri="{FF2B5EF4-FFF2-40B4-BE49-F238E27FC236}">
                <a16:creationId xmlns:a16="http://schemas.microsoft.com/office/drawing/2014/main" id="{50FFC0AC-3C61-A49D-7C0E-5054A98AA093}"/>
              </a:ext>
            </a:extLst>
          </p:cNvPr>
          <p:cNvSpPr>
            <a:spLocks noChangeArrowheads="1"/>
          </p:cNvSpPr>
          <p:nvPr/>
        </p:nvSpPr>
        <p:spPr bwMode="auto">
          <a:xfrm>
            <a:off x="6858000" y="5562600"/>
            <a:ext cx="685800" cy="304800"/>
          </a:xfrm>
          <a:prstGeom prst="rightArrow">
            <a:avLst>
              <a:gd name="adj1" fmla="val 50000"/>
              <a:gd name="adj2" fmla="val 5625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3" name="Text Box 27">
            <a:extLst>
              <a:ext uri="{FF2B5EF4-FFF2-40B4-BE49-F238E27FC236}">
                <a16:creationId xmlns:a16="http://schemas.microsoft.com/office/drawing/2014/main" id="{6D0DBB89-5A8A-F817-EB3A-12ADC90F219A}"/>
              </a:ext>
            </a:extLst>
          </p:cNvPr>
          <p:cNvSpPr txBox="1">
            <a:spLocks noChangeArrowheads="1"/>
          </p:cNvSpPr>
          <p:nvPr/>
        </p:nvSpPr>
        <p:spPr bwMode="auto">
          <a:xfrm>
            <a:off x="3352800" y="3200401"/>
            <a:ext cx="2362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en-US" sz="2000" dirty="0" err="1">
                <a:solidFill>
                  <a:srgbClr val="000099"/>
                </a:solidFill>
              </a:rPr>
              <a:t>Бекітілген</a:t>
            </a:r>
            <a:r>
              <a:rPr lang="ru-RU" altLang="en-US" sz="2000" dirty="0">
                <a:solidFill>
                  <a:srgbClr val="000099"/>
                </a:solidFill>
              </a:rPr>
              <a:t> </a:t>
            </a:r>
            <a:r>
              <a:rPr lang="ru-RU" altLang="en-US" sz="2000" dirty="0" err="1">
                <a:solidFill>
                  <a:srgbClr val="000099"/>
                </a:solidFill>
              </a:rPr>
              <a:t>бөлмідермен</a:t>
            </a:r>
            <a:endParaRPr lang="ru-RU" altLang="en-US" sz="2000" dirty="0">
              <a:solidFill>
                <a:srgbClr val="000099"/>
              </a:solidFill>
            </a:endParaRPr>
          </a:p>
        </p:txBody>
      </p:sp>
      <p:sp>
        <p:nvSpPr>
          <p:cNvPr id="50204" name="Rectangle 28">
            <a:extLst>
              <a:ext uri="{FF2B5EF4-FFF2-40B4-BE49-F238E27FC236}">
                <a16:creationId xmlns:a16="http://schemas.microsoft.com/office/drawing/2014/main" id="{532B92DB-886E-874B-4B5D-304AA7CF528E}"/>
              </a:ext>
            </a:extLst>
          </p:cNvPr>
          <p:cNvSpPr>
            <a:spLocks noChangeArrowheads="1"/>
          </p:cNvSpPr>
          <p:nvPr/>
        </p:nvSpPr>
        <p:spPr bwMode="auto">
          <a:xfrm>
            <a:off x="3352800" y="4343401"/>
            <a:ext cx="2514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ru-RU" altLang="en-US" sz="2000" dirty="0" err="1">
                <a:solidFill>
                  <a:srgbClr val="000099"/>
                </a:solidFill>
              </a:rPr>
              <a:t>Динамикалық</a:t>
            </a:r>
            <a:r>
              <a:rPr lang="ru-RU" altLang="en-US" sz="2000" dirty="0">
                <a:solidFill>
                  <a:srgbClr val="000099"/>
                </a:solidFill>
              </a:rPr>
              <a:t> </a:t>
            </a:r>
            <a:r>
              <a:rPr lang="ru-RU" altLang="en-US" sz="2000" dirty="0" err="1">
                <a:solidFill>
                  <a:srgbClr val="000099"/>
                </a:solidFill>
              </a:rPr>
              <a:t>бөлімдермен</a:t>
            </a:r>
            <a:endParaRPr lang="ru-RU" altLang="en-US" sz="2000" dirty="0">
              <a:solidFill>
                <a:srgbClr val="000099"/>
              </a:solidFill>
            </a:endParaRPr>
          </a:p>
        </p:txBody>
      </p:sp>
      <p:sp>
        <p:nvSpPr>
          <p:cNvPr id="50205" name="Rectangle 29">
            <a:extLst>
              <a:ext uri="{FF2B5EF4-FFF2-40B4-BE49-F238E27FC236}">
                <a16:creationId xmlns:a16="http://schemas.microsoft.com/office/drawing/2014/main" id="{00FBE058-BC25-2557-575E-209EC84F745A}"/>
              </a:ext>
            </a:extLst>
          </p:cNvPr>
          <p:cNvSpPr>
            <a:spLocks noChangeArrowheads="1"/>
          </p:cNvSpPr>
          <p:nvPr/>
        </p:nvSpPr>
        <p:spPr bwMode="auto">
          <a:xfrm>
            <a:off x="3429000" y="5410201"/>
            <a:ext cx="21844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ru-RU" altLang="en-US" sz="2000" dirty="0" err="1">
                <a:solidFill>
                  <a:srgbClr val="000099"/>
                </a:solidFill>
              </a:rPr>
              <a:t>Ауыстырылатын</a:t>
            </a:r>
            <a:r>
              <a:rPr lang="ru-RU" altLang="en-US" sz="2000" dirty="0">
                <a:solidFill>
                  <a:srgbClr val="000099"/>
                </a:solidFill>
              </a:rPr>
              <a:t> </a:t>
            </a:r>
            <a:r>
              <a:rPr lang="ru-RU" altLang="en-US" sz="2000" dirty="0" err="1">
                <a:solidFill>
                  <a:srgbClr val="000099"/>
                </a:solidFill>
              </a:rPr>
              <a:t>бөлімдермен</a:t>
            </a:r>
            <a:endParaRPr lang="ru-RU" altLang="en-US" sz="2000" dirty="0">
              <a:solidFill>
                <a:srgbClr val="000099"/>
              </a:solidFill>
            </a:endParaRPr>
          </a:p>
        </p:txBody>
      </p:sp>
      <p:sp>
        <p:nvSpPr>
          <p:cNvPr id="50206" name="Text Box 30">
            <a:extLst>
              <a:ext uri="{FF2B5EF4-FFF2-40B4-BE49-F238E27FC236}">
                <a16:creationId xmlns:a16="http://schemas.microsoft.com/office/drawing/2014/main" id="{9D46727A-120C-A409-D9CA-EC178C7174D3}"/>
              </a:ext>
            </a:extLst>
          </p:cNvPr>
          <p:cNvSpPr txBox="1">
            <a:spLocks noChangeArrowheads="1"/>
          </p:cNvSpPr>
          <p:nvPr/>
        </p:nvSpPr>
        <p:spPr bwMode="auto">
          <a:xfrm>
            <a:off x="7543800" y="3200401"/>
            <a:ext cx="2362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en-US" sz="2000" dirty="0" err="1">
                <a:solidFill>
                  <a:srgbClr val="000099"/>
                </a:solidFill>
              </a:rPr>
              <a:t>Беттік</a:t>
            </a:r>
            <a:r>
              <a:rPr lang="ru-RU" altLang="en-US" sz="2000" dirty="0">
                <a:solidFill>
                  <a:srgbClr val="000099"/>
                </a:solidFill>
              </a:rPr>
              <a:t> </a:t>
            </a:r>
            <a:r>
              <a:rPr lang="ru-RU" altLang="en-US" sz="2000" dirty="0" err="1">
                <a:solidFill>
                  <a:srgbClr val="000099"/>
                </a:solidFill>
              </a:rPr>
              <a:t>бөлу</a:t>
            </a:r>
            <a:r>
              <a:rPr lang="ru-RU" altLang="en-US" sz="2000" dirty="0">
                <a:solidFill>
                  <a:srgbClr val="000099"/>
                </a:solidFill>
              </a:rPr>
              <a:t> </a:t>
            </a:r>
            <a:r>
              <a:rPr lang="ru-RU" altLang="en-US" sz="2000" dirty="0" err="1">
                <a:solidFill>
                  <a:srgbClr val="000099"/>
                </a:solidFill>
              </a:rPr>
              <a:t>немесе</a:t>
            </a:r>
            <a:r>
              <a:rPr lang="ru-RU" altLang="en-US" sz="2000" dirty="0">
                <a:solidFill>
                  <a:srgbClr val="000099"/>
                </a:solidFill>
              </a:rPr>
              <a:t> пейджинг</a:t>
            </a:r>
          </a:p>
        </p:txBody>
      </p:sp>
      <p:sp>
        <p:nvSpPr>
          <p:cNvPr id="50207" name="Rectangle 31">
            <a:extLst>
              <a:ext uri="{FF2B5EF4-FFF2-40B4-BE49-F238E27FC236}">
                <a16:creationId xmlns:a16="http://schemas.microsoft.com/office/drawing/2014/main" id="{921BB108-CFB6-F0B9-555D-C440B129C0DC}"/>
              </a:ext>
            </a:extLst>
          </p:cNvPr>
          <p:cNvSpPr>
            <a:spLocks noChangeArrowheads="1"/>
          </p:cNvSpPr>
          <p:nvPr/>
        </p:nvSpPr>
        <p:spPr bwMode="auto">
          <a:xfrm>
            <a:off x="7772400" y="4267201"/>
            <a:ext cx="202723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en-US" sz="2000" dirty="0" err="1">
                <a:solidFill>
                  <a:srgbClr val="000099"/>
                </a:solidFill>
              </a:rPr>
              <a:t>Сегменттік</a:t>
            </a:r>
            <a:r>
              <a:rPr lang="ru-RU" altLang="en-US" sz="2000" dirty="0">
                <a:solidFill>
                  <a:srgbClr val="000099"/>
                </a:solidFill>
              </a:rPr>
              <a:t> </a:t>
            </a:r>
            <a:r>
              <a:rPr lang="ru-RU" altLang="en-US" sz="2000" dirty="0" err="1">
                <a:solidFill>
                  <a:srgbClr val="000099"/>
                </a:solidFill>
              </a:rPr>
              <a:t>бөлу</a:t>
            </a:r>
            <a:endParaRPr lang="ru-RU" altLang="en-US" sz="2000" dirty="0">
              <a:solidFill>
                <a:srgbClr val="000099"/>
              </a:solidFill>
            </a:endParaRPr>
          </a:p>
        </p:txBody>
      </p:sp>
      <p:sp>
        <p:nvSpPr>
          <p:cNvPr id="50208" name="Text Box 32">
            <a:extLst>
              <a:ext uri="{FF2B5EF4-FFF2-40B4-BE49-F238E27FC236}">
                <a16:creationId xmlns:a16="http://schemas.microsoft.com/office/drawing/2014/main" id="{6FC52C84-E78C-B8FC-E42E-DDBFAEBEB781}"/>
              </a:ext>
            </a:extLst>
          </p:cNvPr>
          <p:cNvSpPr txBox="1">
            <a:spLocks noChangeArrowheads="1"/>
          </p:cNvSpPr>
          <p:nvPr/>
        </p:nvSpPr>
        <p:spPr bwMode="auto">
          <a:xfrm>
            <a:off x="7620000" y="5410200"/>
            <a:ext cx="2438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en-US" dirty="0" err="1">
                <a:solidFill>
                  <a:srgbClr val="000099"/>
                </a:solidFill>
              </a:rPr>
              <a:t>Сегменттік-беттік</a:t>
            </a:r>
            <a:r>
              <a:rPr lang="ru-RU" altLang="en-US" dirty="0">
                <a:solidFill>
                  <a:srgbClr val="000099"/>
                </a:solidFill>
              </a:rPr>
              <a:t> </a:t>
            </a:r>
            <a:r>
              <a:rPr lang="ru-RU" altLang="en-US" dirty="0" err="1">
                <a:solidFill>
                  <a:srgbClr val="000099"/>
                </a:solidFill>
              </a:rPr>
              <a:t>бөлу</a:t>
            </a:r>
            <a:endParaRPr lang="ru-RU" altLang="en-US" dirty="0">
              <a:solidFill>
                <a:srgbClr val="000099"/>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Shape 142"/>
          <p:cNvSpPr>
            <a:spLocks noGrp="1"/>
          </p:cNvSpPr>
          <p:nvPr>
            <p:ph type="sldNum" sz="quarter" idx="2"/>
          </p:nvPr>
        </p:nvSpPr>
        <p:spPr>
          <a:xfrm>
            <a:off x="5881223" y="6613525"/>
            <a:ext cx="245404" cy="243840"/>
          </a:xfrm>
          <a:prstGeom prst="rect">
            <a:avLst/>
          </a:prstGeom>
          <a:extLst>
            <a:ext uri="{C572A759-6A51-4108-AA02-DFA0A04FC94B}">
              <ma14:wrappingTextBoxFlag xmlns:ma14="http://schemas.microsoft.com/office/mac/drawingml/2011/main" xmlns=""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22</a:t>
            </a:fld>
            <a:endParaRPr/>
          </a:p>
        </p:txBody>
      </p:sp>
      <p:sp>
        <p:nvSpPr>
          <p:cNvPr id="143" name="Shape 143"/>
          <p:cNvSpPr>
            <a:spLocks noGrp="1"/>
          </p:cNvSpPr>
          <p:nvPr>
            <p:ph type="title" idx="4294967295"/>
          </p:nvPr>
        </p:nvSpPr>
        <p:spPr>
          <a:xfrm>
            <a:off x="2379662" y="152401"/>
            <a:ext cx="7831138" cy="576263"/>
          </a:xfrm>
          <a:prstGeom prst="rect">
            <a:avLst/>
          </a:prstGeom>
          <a:extLst>
            <a:ext uri="{C572A759-6A51-4108-AA02-DFA0A04FC94B}">
              <ma14:wrappingTextBoxFlag xmlns:ma14="http://schemas.microsoft.com/office/mac/drawingml/2011/main" xmlns="" val="1"/>
            </a:ext>
          </a:extLst>
        </p:spPr>
        <p:txBody>
          <a:bodyPr>
            <a:normAutofit fontScale="90000"/>
          </a:bodyPr>
          <a:lstStyle/>
          <a:p>
            <a:r>
              <a:rPr lang="kk-KZ" dirty="0"/>
              <a:t>Фрагментация</a:t>
            </a:r>
            <a:endParaRPr dirty="0"/>
          </a:p>
        </p:txBody>
      </p:sp>
      <p:sp>
        <p:nvSpPr>
          <p:cNvPr id="144" name="Shape 144"/>
          <p:cNvSpPr>
            <a:spLocks noGrp="1"/>
          </p:cNvSpPr>
          <p:nvPr>
            <p:ph type="body" idx="4294967295"/>
          </p:nvPr>
        </p:nvSpPr>
        <p:spPr>
          <a:xfrm>
            <a:off x="1223319" y="1114425"/>
            <a:ext cx="10551586" cy="4999038"/>
          </a:xfrm>
          <a:prstGeom prst="rect">
            <a:avLst/>
          </a:prstGeom>
          <a:extLst>
            <a:ext uri="{C572A759-6A51-4108-AA02-DFA0A04FC94B}">
              <ma14:wrappingTextBoxFlag xmlns:ma14="http://schemas.microsoft.com/office/mac/drawingml/2011/main" xmlns="" val="1"/>
            </a:ext>
          </a:extLst>
        </p:spPr>
        <p:txBody>
          <a:bodyPr>
            <a:normAutofit/>
          </a:bodyPr>
          <a:lstStyle/>
          <a:p>
            <a:pPr algn="just">
              <a:buChar char=""/>
              <a:defRPr b="1">
                <a:solidFill>
                  <a:srgbClr val="3366FF"/>
                </a:solidFill>
              </a:defRPr>
            </a:pPr>
            <a:r>
              <a:rPr lang="ru-RU" dirty="0" err="1">
                <a:solidFill>
                  <a:schemeClr val="tx2"/>
                </a:solidFill>
              </a:rPr>
              <a:t>Сыртқы</a:t>
            </a:r>
            <a:r>
              <a:rPr lang="ru-RU" dirty="0">
                <a:solidFill>
                  <a:schemeClr val="tx2"/>
                </a:solidFill>
              </a:rPr>
              <a:t> Фрагментация-</a:t>
            </a:r>
            <a:r>
              <a:rPr lang="ru-RU" dirty="0" err="1">
                <a:solidFill>
                  <a:schemeClr val="tx2"/>
                </a:solidFill>
              </a:rPr>
              <a:t>сұранысты</a:t>
            </a:r>
            <a:r>
              <a:rPr lang="ru-RU" dirty="0">
                <a:solidFill>
                  <a:schemeClr val="tx2"/>
                </a:solidFill>
              </a:rPr>
              <a:t> </a:t>
            </a:r>
            <a:r>
              <a:rPr lang="ru-RU" dirty="0" err="1">
                <a:solidFill>
                  <a:schemeClr val="tx2"/>
                </a:solidFill>
              </a:rPr>
              <a:t>қанағаттандыру</a:t>
            </a:r>
            <a:r>
              <a:rPr lang="ru-RU" dirty="0">
                <a:solidFill>
                  <a:schemeClr val="tx2"/>
                </a:solidFill>
              </a:rPr>
              <a:t> </a:t>
            </a:r>
            <a:r>
              <a:rPr lang="ru-RU" dirty="0" err="1">
                <a:solidFill>
                  <a:schemeClr val="tx2"/>
                </a:solidFill>
              </a:rPr>
              <a:t>үшін</a:t>
            </a:r>
            <a:r>
              <a:rPr lang="ru-RU" dirty="0">
                <a:solidFill>
                  <a:schemeClr val="tx2"/>
                </a:solidFill>
              </a:rPr>
              <a:t> </a:t>
            </a:r>
            <a:r>
              <a:rPr lang="ru-RU" dirty="0" err="1">
                <a:solidFill>
                  <a:schemeClr val="tx2"/>
                </a:solidFill>
              </a:rPr>
              <a:t>жадтың</a:t>
            </a:r>
            <a:r>
              <a:rPr lang="ru-RU" dirty="0">
                <a:solidFill>
                  <a:schemeClr val="tx2"/>
                </a:solidFill>
              </a:rPr>
              <a:t> </a:t>
            </a:r>
            <a:r>
              <a:rPr lang="ru-RU" dirty="0" err="1">
                <a:solidFill>
                  <a:schemeClr val="tx2"/>
                </a:solidFill>
              </a:rPr>
              <a:t>жалпы</a:t>
            </a:r>
            <a:r>
              <a:rPr lang="ru-RU" dirty="0">
                <a:solidFill>
                  <a:schemeClr val="tx2"/>
                </a:solidFill>
              </a:rPr>
              <a:t> </a:t>
            </a:r>
            <a:r>
              <a:rPr lang="ru-RU" dirty="0" err="1">
                <a:solidFill>
                  <a:schemeClr val="tx2"/>
                </a:solidFill>
              </a:rPr>
              <a:t>кеңістігі</a:t>
            </a:r>
            <a:r>
              <a:rPr lang="ru-RU" dirty="0">
                <a:solidFill>
                  <a:schemeClr val="tx2"/>
                </a:solidFill>
              </a:rPr>
              <a:t> бар, </a:t>
            </a:r>
            <a:r>
              <a:rPr lang="ru-RU" dirty="0" err="1">
                <a:solidFill>
                  <a:schemeClr val="tx2"/>
                </a:solidFill>
              </a:rPr>
              <a:t>бірақ</a:t>
            </a:r>
            <a:r>
              <a:rPr lang="ru-RU" dirty="0">
                <a:solidFill>
                  <a:schemeClr val="tx2"/>
                </a:solidFill>
              </a:rPr>
              <a:t> </a:t>
            </a:r>
            <a:r>
              <a:rPr lang="ru-RU" dirty="0" err="1">
                <a:solidFill>
                  <a:schemeClr val="tx2"/>
                </a:solidFill>
              </a:rPr>
              <a:t>ол</a:t>
            </a:r>
            <a:r>
              <a:rPr lang="ru-RU" dirty="0">
                <a:solidFill>
                  <a:schemeClr val="tx2"/>
                </a:solidFill>
              </a:rPr>
              <a:t> </a:t>
            </a:r>
            <a:r>
              <a:rPr lang="ru-RU" dirty="0" err="1">
                <a:solidFill>
                  <a:schemeClr val="tx2"/>
                </a:solidFill>
              </a:rPr>
              <a:t>үздіксіз</a:t>
            </a:r>
            <a:r>
              <a:rPr lang="ru-RU" dirty="0">
                <a:solidFill>
                  <a:schemeClr val="tx2"/>
                </a:solidFill>
              </a:rPr>
              <a:t> </a:t>
            </a:r>
            <a:r>
              <a:rPr lang="ru-RU" dirty="0" err="1">
                <a:solidFill>
                  <a:schemeClr val="tx2"/>
                </a:solidFill>
              </a:rPr>
              <a:t>емес</a:t>
            </a:r>
            <a:endParaRPr lang="ru-RU" dirty="0">
              <a:solidFill>
                <a:schemeClr val="tx2"/>
              </a:solidFill>
            </a:endParaRPr>
          </a:p>
          <a:p>
            <a:pPr algn="just">
              <a:buChar char=""/>
              <a:defRPr b="1">
                <a:solidFill>
                  <a:srgbClr val="3366FF"/>
                </a:solidFill>
              </a:defRPr>
            </a:pPr>
            <a:r>
              <a:rPr lang="ru-RU" dirty="0" err="1">
                <a:solidFill>
                  <a:schemeClr val="tx2"/>
                </a:solidFill>
              </a:rPr>
              <a:t>Ішкі</a:t>
            </a:r>
            <a:r>
              <a:rPr lang="ru-RU" dirty="0">
                <a:solidFill>
                  <a:schemeClr val="tx2"/>
                </a:solidFill>
              </a:rPr>
              <a:t> </a:t>
            </a:r>
            <a:r>
              <a:rPr lang="ru-RU" dirty="0" err="1">
                <a:solidFill>
                  <a:schemeClr val="tx2"/>
                </a:solidFill>
              </a:rPr>
              <a:t>Фрагментацияға</a:t>
            </a:r>
            <a:r>
              <a:rPr lang="ru-RU" dirty="0">
                <a:solidFill>
                  <a:schemeClr val="tx2"/>
                </a:solidFill>
              </a:rPr>
              <a:t> </a:t>
            </a:r>
            <a:r>
              <a:rPr lang="ru-RU" dirty="0" err="1">
                <a:solidFill>
                  <a:schemeClr val="tx2"/>
                </a:solidFill>
              </a:rPr>
              <a:t>бөлінген</a:t>
            </a:r>
            <a:r>
              <a:rPr lang="ru-RU" dirty="0">
                <a:solidFill>
                  <a:schemeClr val="tx2"/>
                </a:solidFill>
              </a:rPr>
              <a:t> жад </a:t>
            </a:r>
            <a:r>
              <a:rPr lang="ru-RU" dirty="0" err="1">
                <a:solidFill>
                  <a:schemeClr val="tx2"/>
                </a:solidFill>
              </a:rPr>
              <a:t>сұралған</a:t>
            </a:r>
            <a:r>
              <a:rPr lang="ru-RU" dirty="0">
                <a:solidFill>
                  <a:schemeClr val="tx2"/>
                </a:solidFill>
              </a:rPr>
              <a:t> </a:t>
            </a:r>
            <a:r>
              <a:rPr lang="ru-RU" dirty="0" err="1">
                <a:solidFill>
                  <a:schemeClr val="tx2"/>
                </a:solidFill>
              </a:rPr>
              <a:t>жадтан</a:t>
            </a:r>
            <a:r>
              <a:rPr lang="ru-RU" dirty="0">
                <a:solidFill>
                  <a:schemeClr val="tx2"/>
                </a:solidFill>
              </a:rPr>
              <a:t> </a:t>
            </a:r>
            <a:r>
              <a:rPr lang="ru-RU" dirty="0" err="1">
                <a:solidFill>
                  <a:schemeClr val="tx2"/>
                </a:solidFill>
              </a:rPr>
              <a:t>сәл</a:t>
            </a:r>
            <a:r>
              <a:rPr lang="ru-RU" dirty="0">
                <a:solidFill>
                  <a:schemeClr val="tx2"/>
                </a:solidFill>
              </a:rPr>
              <a:t> </a:t>
            </a:r>
            <a:r>
              <a:rPr lang="ru-RU" dirty="0" err="1">
                <a:solidFill>
                  <a:schemeClr val="tx2"/>
                </a:solidFill>
              </a:rPr>
              <a:t>үлкенірек</a:t>
            </a:r>
            <a:r>
              <a:rPr lang="ru-RU" dirty="0">
                <a:solidFill>
                  <a:schemeClr val="tx2"/>
                </a:solidFill>
              </a:rPr>
              <a:t> </a:t>
            </a:r>
            <a:r>
              <a:rPr lang="ru-RU" dirty="0" err="1">
                <a:solidFill>
                  <a:schemeClr val="tx2"/>
                </a:solidFill>
              </a:rPr>
              <a:t>болуы</a:t>
            </a:r>
            <a:r>
              <a:rPr lang="ru-RU" dirty="0">
                <a:solidFill>
                  <a:schemeClr val="tx2"/>
                </a:solidFill>
              </a:rPr>
              <a:t> </a:t>
            </a:r>
            <a:r>
              <a:rPr lang="ru-RU" dirty="0" err="1">
                <a:solidFill>
                  <a:schemeClr val="tx2"/>
                </a:solidFill>
              </a:rPr>
              <a:t>мүмкін</a:t>
            </a:r>
            <a:r>
              <a:rPr lang="ru-RU" dirty="0">
                <a:solidFill>
                  <a:schemeClr val="tx2"/>
                </a:solidFill>
              </a:rPr>
              <a:t>; </a:t>
            </a:r>
            <a:r>
              <a:rPr lang="ru-RU" dirty="0" err="1">
                <a:solidFill>
                  <a:schemeClr val="tx2"/>
                </a:solidFill>
              </a:rPr>
              <a:t>бұл</a:t>
            </a:r>
            <a:r>
              <a:rPr lang="ru-RU" dirty="0">
                <a:solidFill>
                  <a:schemeClr val="tx2"/>
                </a:solidFill>
              </a:rPr>
              <a:t> </a:t>
            </a:r>
            <a:r>
              <a:rPr lang="ru-RU" dirty="0" err="1">
                <a:solidFill>
                  <a:schemeClr val="tx2"/>
                </a:solidFill>
              </a:rPr>
              <a:t>өлшем</a:t>
            </a:r>
            <a:r>
              <a:rPr lang="ru-RU" dirty="0">
                <a:solidFill>
                  <a:schemeClr val="tx2"/>
                </a:solidFill>
              </a:rPr>
              <a:t> </a:t>
            </a:r>
            <a:r>
              <a:rPr lang="ru-RU" dirty="0" err="1">
                <a:solidFill>
                  <a:schemeClr val="tx2"/>
                </a:solidFill>
              </a:rPr>
              <a:t>айырмашылығы</a:t>
            </a:r>
            <a:r>
              <a:rPr lang="ru-RU" dirty="0">
                <a:solidFill>
                  <a:schemeClr val="tx2"/>
                </a:solidFill>
              </a:rPr>
              <a:t> </a:t>
            </a:r>
            <a:r>
              <a:rPr lang="ru-RU" dirty="0" err="1">
                <a:solidFill>
                  <a:schemeClr val="tx2"/>
                </a:solidFill>
              </a:rPr>
              <a:t>бөлімнің</a:t>
            </a:r>
            <a:r>
              <a:rPr lang="ru-RU" dirty="0">
                <a:solidFill>
                  <a:schemeClr val="tx2"/>
                </a:solidFill>
              </a:rPr>
              <a:t> </a:t>
            </a:r>
            <a:r>
              <a:rPr lang="ru-RU" dirty="0" err="1">
                <a:solidFill>
                  <a:schemeClr val="tx2"/>
                </a:solidFill>
              </a:rPr>
              <a:t>ішкі</a:t>
            </a:r>
            <a:r>
              <a:rPr lang="ru-RU" dirty="0">
                <a:solidFill>
                  <a:schemeClr val="tx2"/>
                </a:solidFill>
              </a:rPr>
              <a:t> </a:t>
            </a:r>
            <a:r>
              <a:rPr lang="ru-RU" dirty="0" err="1">
                <a:solidFill>
                  <a:schemeClr val="tx2"/>
                </a:solidFill>
              </a:rPr>
              <a:t>жады</a:t>
            </a:r>
            <a:r>
              <a:rPr lang="ru-RU" dirty="0">
                <a:solidFill>
                  <a:schemeClr val="tx2"/>
                </a:solidFill>
              </a:rPr>
              <a:t> </a:t>
            </a:r>
            <a:r>
              <a:rPr lang="ru-RU" dirty="0" err="1">
                <a:solidFill>
                  <a:schemeClr val="tx2"/>
                </a:solidFill>
              </a:rPr>
              <a:t>болып</a:t>
            </a:r>
            <a:r>
              <a:rPr lang="ru-RU" dirty="0">
                <a:solidFill>
                  <a:schemeClr val="tx2"/>
                </a:solidFill>
              </a:rPr>
              <a:t> </a:t>
            </a:r>
            <a:r>
              <a:rPr lang="ru-RU" dirty="0" err="1">
                <a:solidFill>
                  <a:schemeClr val="tx2"/>
                </a:solidFill>
              </a:rPr>
              <a:t>табылады</a:t>
            </a:r>
            <a:r>
              <a:rPr lang="ru-RU" dirty="0">
                <a:solidFill>
                  <a:schemeClr val="tx2"/>
                </a:solidFill>
              </a:rPr>
              <a:t>, </a:t>
            </a:r>
            <a:r>
              <a:rPr lang="ru-RU" dirty="0" err="1">
                <a:solidFill>
                  <a:schemeClr val="tx2"/>
                </a:solidFill>
              </a:rPr>
              <a:t>бірақ</a:t>
            </a:r>
            <a:r>
              <a:rPr lang="ru-RU" dirty="0">
                <a:solidFill>
                  <a:schemeClr val="tx2"/>
                </a:solidFill>
              </a:rPr>
              <a:t> </a:t>
            </a:r>
            <a:r>
              <a:rPr lang="ru-RU" dirty="0" err="1">
                <a:solidFill>
                  <a:schemeClr val="tx2"/>
                </a:solidFill>
              </a:rPr>
              <a:t>пайдаланылмайды</a:t>
            </a:r>
            <a:endParaRPr lang="ru-RU" dirty="0">
              <a:solidFill>
                <a:schemeClr val="tx2"/>
              </a:solidFill>
            </a:endParaRPr>
          </a:p>
          <a:p>
            <a:pPr algn="just">
              <a:buChar char=""/>
              <a:defRPr b="1">
                <a:solidFill>
                  <a:srgbClr val="3366FF"/>
                </a:solidFill>
              </a:defRPr>
            </a:pPr>
            <a:r>
              <a:rPr lang="en-US" dirty="0">
                <a:solidFill>
                  <a:schemeClr val="tx2"/>
                </a:solidFill>
              </a:rPr>
              <a:t>First fit </a:t>
            </a:r>
            <a:r>
              <a:rPr lang="ru-RU" dirty="0" err="1">
                <a:solidFill>
                  <a:schemeClr val="tx2"/>
                </a:solidFill>
              </a:rPr>
              <a:t>талдауы</a:t>
            </a:r>
            <a:r>
              <a:rPr lang="ru-RU" dirty="0">
                <a:solidFill>
                  <a:schemeClr val="tx2"/>
                </a:solidFill>
              </a:rPr>
              <a:t> </a:t>
            </a:r>
            <a:r>
              <a:rPr lang="ru-RU" dirty="0" err="1">
                <a:solidFill>
                  <a:schemeClr val="tx2"/>
                </a:solidFill>
              </a:rPr>
              <a:t>көрсеткендей</a:t>
            </a:r>
            <a:r>
              <a:rPr lang="ru-RU" dirty="0">
                <a:solidFill>
                  <a:schemeClr val="tx2"/>
                </a:solidFill>
              </a:rPr>
              <a:t>, </a:t>
            </a:r>
            <a:r>
              <a:rPr lang="ru-RU" dirty="0" err="1">
                <a:solidFill>
                  <a:schemeClr val="tx2"/>
                </a:solidFill>
              </a:rPr>
              <a:t>Бөлінген</a:t>
            </a:r>
            <a:r>
              <a:rPr lang="ru-RU" dirty="0">
                <a:solidFill>
                  <a:schemeClr val="tx2"/>
                </a:solidFill>
              </a:rPr>
              <a:t> </a:t>
            </a:r>
            <a:r>
              <a:rPr lang="en-US" dirty="0">
                <a:solidFill>
                  <a:schemeClr val="tx2"/>
                </a:solidFill>
              </a:rPr>
              <a:t>N </a:t>
            </a:r>
            <a:r>
              <a:rPr lang="ru-RU" dirty="0" err="1">
                <a:solidFill>
                  <a:schemeClr val="tx2"/>
                </a:solidFill>
              </a:rPr>
              <a:t>блокты</a:t>
            </a:r>
            <a:r>
              <a:rPr lang="ru-RU" dirty="0">
                <a:solidFill>
                  <a:schemeClr val="tx2"/>
                </a:solidFill>
              </a:rPr>
              <a:t> </a:t>
            </a:r>
            <a:r>
              <a:rPr lang="ru-RU" dirty="0" err="1">
                <a:solidFill>
                  <a:schemeClr val="tx2"/>
                </a:solidFill>
              </a:rPr>
              <a:t>ескере</a:t>
            </a:r>
            <a:r>
              <a:rPr lang="ru-RU" dirty="0">
                <a:solidFill>
                  <a:schemeClr val="tx2"/>
                </a:solidFill>
              </a:rPr>
              <a:t> </a:t>
            </a:r>
            <a:r>
              <a:rPr lang="ru-RU" dirty="0" err="1">
                <a:solidFill>
                  <a:schemeClr val="tx2"/>
                </a:solidFill>
              </a:rPr>
              <a:t>отырып</a:t>
            </a:r>
            <a:r>
              <a:rPr lang="ru-RU" dirty="0">
                <a:solidFill>
                  <a:schemeClr val="tx2"/>
                </a:solidFill>
              </a:rPr>
              <a:t>, фрагментация </a:t>
            </a:r>
            <a:r>
              <a:rPr lang="ru-RU" dirty="0" err="1">
                <a:solidFill>
                  <a:schemeClr val="tx2"/>
                </a:solidFill>
              </a:rPr>
              <a:t>нәтижесінде</a:t>
            </a:r>
            <a:r>
              <a:rPr lang="ru-RU" dirty="0">
                <a:solidFill>
                  <a:schemeClr val="tx2"/>
                </a:solidFill>
              </a:rPr>
              <a:t> 0,5 </a:t>
            </a:r>
            <a:r>
              <a:rPr lang="en-US" dirty="0">
                <a:solidFill>
                  <a:schemeClr val="tx2"/>
                </a:solidFill>
              </a:rPr>
              <a:t>N </a:t>
            </a:r>
            <a:r>
              <a:rPr lang="ru-RU" dirty="0">
                <a:solidFill>
                  <a:schemeClr val="tx2"/>
                </a:solidFill>
              </a:rPr>
              <a:t>блок </a:t>
            </a:r>
            <a:r>
              <a:rPr lang="ru-RU" dirty="0" err="1">
                <a:solidFill>
                  <a:schemeClr val="tx2"/>
                </a:solidFill>
              </a:rPr>
              <a:t>жоғалады</a:t>
            </a:r>
            <a:endParaRPr lang="ru-RU" dirty="0">
              <a:solidFill>
                <a:schemeClr val="tx2"/>
              </a:solidFill>
            </a:endParaRPr>
          </a:p>
          <a:p>
            <a:pPr lvl="1" algn="just">
              <a:buChar char=""/>
              <a:defRPr b="1">
                <a:solidFill>
                  <a:srgbClr val="3366FF"/>
                </a:solidFill>
              </a:defRPr>
            </a:pPr>
            <a:r>
              <a:rPr lang="ru-RU" dirty="0">
                <a:solidFill>
                  <a:schemeClr val="tx2"/>
                </a:solidFill>
              </a:rPr>
              <a:t>1/3 </a:t>
            </a:r>
            <a:r>
              <a:rPr lang="ru-RU" dirty="0" err="1">
                <a:solidFill>
                  <a:schemeClr val="tx2"/>
                </a:solidFill>
              </a:rPr>
              <a:t>бөлігі</a:t>
            </a:r>
            <a:r>
              <a:rPr lang="ru-RU" dirty="0">
                <a:solidFill>
                  <a:schemeClr val="tx2"/>
                </a:solidFill>
              </a:rPr>
              <a:t> </a:t>
            </a:r>
            <a:r>
              <a:rPr lang="ru-RU" dirty="0" err="1">
                <a:solidFill>
                  <a:schemeClr val="tx2"/>
                </a:solidFill>
              </a:rPr>
              <a:t>жарамсыз</a:t>
            </a:r>
            <a:r>
              <a:rPr lang="ru-RU" dirty="0">
                <a:solidFill>
                  <a:schemeClr val="tx2"/>
                </a:solidFill>
              </a:rPr>
              <a:t> </a:t>
            </a:r>
            <a:r>
              <a:rPr lang="ru-RU" dirty="0" err="1">
                <a:solidFill>
                  <a:schemeClr val="tx2"/>
                </a:solidFill>
              </a:rPr>
              <a:t>болуы</a:t>
            </a:r>
            <a:r>
              <a:rPr lang="ru-RU" dirty="0">
                <a:solidFill>
                  <a:schemeClr val="tx2"/>
                </a:solidFill>
              </a:rPr>
              <a:t> </a:t>
            </a:r>
            <a:r>
              <a:rPr lang="ru-RU" dirty="0" err="1">
                <a:solidFill>
                  <a:schemeClr val="tx2"/>
                </a:solidFill>
              </a:rPr>
              <a:t>мүмкін</a:t>
            </a:r>
            <a:r>
              <a:rPr lang="ru-RU" dirty="0">
                <a:solidFill>
                  <a:schemeClr val="tx2"/>
                </a:solidFill>
              </a:rPr>
              <a:t>- &gt; 50 </a:t>
            </a:r>
            <a:r>
              <a:rPr lang="ru-RU" dirty="0" err="1">
                <a:solidFill>
                  <a:schemeClr val="tx2"/>
                </a:solidFill>
              </a:rPr>
              <a:t>пайыздық</a:t>
            </a:r>
            <a:r>
              <a:rPr lang="ru-RU" dirty="0">
                <a:solidFill>
                  <a:schemeClr val="tx2"/>
                </a:solidFill>
              </a:rPr>
              <a:t> </a:t>
            </a:r>
            <a:r>
              <a:rPr lang="ru-RU" dirty="0" err="1">
                <a:solidFill>
                  <a:schemeClr val="tx2"/>
                </a:solidFill>
              </a:rPr>
              <a:t>ереже</a:t>
            </a:r>
            <a:endParaRPr dirty="0">
              <a:solidFill>
                <a:schemeClr val="tx2"/>
              </a:solidFill>
            </a:endParaRP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Shape 202"/>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23</a:t>
            </a:fld>
            <a:endParaRPr/>
          </a:p>
        </p:txBody>
      </p:sp>
      <p:sp>
        <p:nvSpPr>
          <p:cNvPr id="203" name="Shape 203"/>
          <p:cNvSpPr>
            <a:spLocks noGrp="1"/>
          </p:cNvSpPr>
          <p:nvPr>
            <p:ph type="title" idx="4294967295"/>
          </p:nvPr>
        </p:nvSpPr>
        <p:spPr>
          <a:xfrm>
            <a:off x="1981200" y="152401"/>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rPr lang="kk-KZ" dirty="0"/>
              <a:t>Беттік бөлу немесе </a:t>
            </a:r>
            <a:r>
              <a:rPr dirty="0"/>
              <a:t>Paging</a:t>
            </a:r>
          </a:p>
        </p:txBody>
      </p:sp>
      <p:sp>
        <p:nvSpPr>
          <p:cNvPr id="204" name="Shape 204"/>
          <p:cNvSpPr>
            <a:spLocks noGrp="1"/>
          </p:cNvSpPr>
          <p:nvPr>
            <p:ph type="body" idx="4294967295"/>
          </p:nvPr>
        </p:nvSpPr>
        <p:spPr>
          <a:xfrm>
            <a:off x="802105" y="1128713"/>
            <a:ext cx="11101137" cy="5031455"/>
          </a:xfrm>
          <a:prstGeom prst="rect">
            <a:avLst/>
          </a:prstGeom>
          <a:extLst>
            <a:ext uri="{C572A759-6A51-4108-AA02-DFA0A04FC94B}">
              <ma14:wrappingTextBoxFlag xmlns="" xmlns:ma14="http://schemas.microsoft.com/office/mac/drawingml/2011/main" val="1"/>
            </a:ext>
          </a:extLst>
        </p:spPr>
        <p:txBody>
          <a:bodyPr>
            <a:normAutofit fontScale="85000" lnSpcReduction="20000"/>
          </a:bodyPr>
          <a:lstStyle/>
          <a:p>
            <a:pPr>
              <a:buChar char=""/>
            </a:pPr>
            <a:r>
              <a:rPr lang="ru-RU" dirty="0" err="1"/>
              <a:t>Процестің</a:t>
            </a:r>
            <a:r>
              <a:rPr lang="ru-RU" dirty="0"/>
              <a:t> </a:t>
            </a:r>
            <a:r>
              <a:rPr lang="ru-RU" dirty="0" err="1"/>
              <a:t>физикалық</a:t>
            </a:r>
            <a:r>
              <a:rPr lang="ru-RU" dirty="0"/>
              <a:t> </a:t>
            </a:r>
            <a:r>
              <a:rPr lang="ru-RU" dirty="0" err="1"/>
              <a:t>адрестік</a:t>
            </a:r>
            <a:r>
              <a:rPr lang="ru-RU" dirty="0"/>
              <a:t> </a:t>
            </a:r>
            <a:r>
              <a:rPr lang="ru-RU" dirty="0" err="1"/>
              <a:t>кеңістігі</a:t>
            </a:r>
            <a:r>
              <a:rPr lang="ru-RU" dirty="0"/>
              <a:t> </a:t>
            </a:r>
            <a:r>
              <a:rPr lang="ru-RU" dirty="0" err="1"/>
              <a:t>бір-біріне</a:t>
            </a:r>
            <a:r>
              <a:rPr lang="ru-RU" dirty="0"/>
              <a:t> </a:t>
            </a:r>
            <a:r>
              <a:rPr lang="ru-RU" dirty="0" err="1"/>
              <a:t>сәйкес</a:t>
            </a:r>
            <a:r>
              <a:rPr lang="ru-RU" dirty="0"/>
              <a:t> </a:t>
            </a:r>
            <a:r>
              <a:rPr lang="ru-RU" dirty="0" err="1"/>
              <a:t>келмеуі</a:t>
            </a:r>
            <a:r>
              <a:rPr lang="ru-RU" dirty="0"/>
              <a:t> </a:t>
            </a:r>
            <a:r>
              <a:rPr lang="ru-RU" dirty="0" err="1"/>
              <a:t>мүмкін</a:t>
            </a:r>
            <a:r>
              <a:rPr lang="ru-RU" dirty="0"/>
              <a:t>; процесс </a:t>
            </a:r>
            <a:r>
              <a:rPr lang="ru-RU" dirty="0" err="1"/>
              <a:t>бөлінген</a:t>
            </a:r>
            <a:r>
              <a:rPr lang="ru-RU" dirty="0"/>
              <a:t> </a:t>
            </a:r>
            <a:r>
              <a:rPr lang="ru-RU" dirty="0" err="1"/>
              <a:t>физикалық</a:t>
            </a:r>
            <a:r>
              <a:rPr lang="ru-RU" dirty="0"/>
              <a:t> </a:t>
            </a:r>
            <a:r>
              <a:rPr lang="ru-RU" dirty="0" err="1"/>
              <a:t>жады</a:t>
            </a:r>
            <a:r>
              <a:rPr lang="ru-RU" dirty="0"/>
              <a:t> </a:t>
            </a:r>
            <a:r>
              <a:rPr lang="ru-RU" dirty="0" err="1"/>
              <a:t>соңғысы</a:t>
            </a:r>
            <a:r>
              <a:rPr lang="ru-RU" dirty="0"/>
              <a:t> </a:t>
            </a:r>
            <a:r>
              <a:rPr lang="ru-RU" dirty="0" err="1"/>
              <a:t>болған</a:t>
            </a:r>
            <a:r>
              <a:rPr lang="ru-RU" dirty="0"/>
              <a:t> </a:t>
            </a:r>
            <a:r>
              <a:rPr lang="ru-RU" dirty="0" err="1"/>
              <a:t>кезде</a:t>
            </a:r>
            <a:endParaRPr lang="ru-RU" dirty="0"/>
          </a:p>
          <a:p>
            <a:pPr lvl="1">
              <a:buChar char=""/>
            </a:pPr>
            <a:r>
              <a:rPr lang="ru-RU" dirty="0" err="1"/>
              <a:t>Сыртқы</a:t>
            </a:r>
            <a:r>
              <a:rPr lang="ru-RU" dirty="0"/>
              <a:t> </a:t>
            </a:r>
            <a:r>
              <a:rPr lang="ru-RU" dirty="0" err="1"/>
              <a:t>фрагментацияны</a:t>
            </a:r>
            <a:r>
              <a:rPr lang="ru-RU" dirty="0"/>
              <a:t> </a:t>
            </a:r>
            <a:r>
              <a:rPr lang="ru-RU" dirty="0" err="1"/>
              <a:t>болдырмайды</a:t>
            </a:r>
            <a:endParaRPr lang="ru-RU" dirty="0"/>
          </a:p>
          <a:p>
            <a:pPr lvl="1">
              <a:buChar char=""/>
            </a:pPr>
            <a:r>
              <a:rPr lang="ru-RU" dirty="0" err="1"/>
              <a:t>Әр</a:t>
            </a:r>
            <a:r>
              <a:rPr lang="ru-RU" dirty="0"/>
              <a:t> </a:t>
            </a:r>
            <a:r>
              <a:rPr lang="ru-RU" dirty="0" err="1"/>
              <a:t>түрлі</a:t>
            </a:r>
            <a:r>
              <a:rPr lang="ru-RU" dirty="0"/>
              <a:t> </a:t>
            </a:r>
            <a:r>
              <a:rPr lang="ru-RU" dirty="0" err="1"/>
              <a:t>көлемдегі</a:t>
            </a:r>
            <a:r>
              <a:rPr lang="ru-RU" dirty="0"/>
              <a:t> жад </a:t>
            </a:r>
            <a:r>
              <a:rPr lang="ru-RU" dirty="0" err="1"/>
              <a:t>бөліктерінің</a:t>
            </a:r>
            <a:r>
              <a:rPr lang="ru-RU" dirty="0"/>
              <a:t> </a:t>
            </a:r>
            <a:r>
              <a:rPr lang="ru-RU" dirty="0" err="1"/>
              <a:t>проблемаларын</a:t>
            </a:r>
            <a:r>
              <a:rPr lang="ru-RU" dirty="0"/>
              <a:t> </a:t>
            </a:r>
            <a:r>
              <a:rPr lang="ru-RU" dirty="0" err="1"/>
              <a:t>болдырмайды</a:t>
            </a:r>
            <a:endParaRPr lang="ru-RU" dirty="0"/>
          </a:p>
          <a:p>
            <a:pPr>
              <a:buChar char=""/>
            </a:pPr>
            <a:r>
              <a:rPr lang="ru-RU" dirty="0" err="1"/>
              <a:t>Физикалық</a:t>
            </a:r>
            <a:r>
              <a:rPr lang="ru-RU" dirty="0"/>
              <a:t> </a:t>
            </a:r>
            <a:r>
              <a:rPr lang="ru-RU" dirty="0" err="1"/>
              <a:t>жадты</a:t>
            </a:r>
            <a:r>
              <a:rPr lang="ru-RU" dirty="0"/>
              <a:t> </a:t>
            </a:r>
            <a:r>
              <a:rPr lang="ru-RU" dirty="0" err="1"/>
              <a:t>кадрлар</a:t>
            </a:r>
            <a:r>
              <a:rPr lang="ru-RU" dirty="0"/>
              <a:t> </a:t>
            </a:r>
            <a:r>
              <a:rPr lang="ru-RU" dirty="0" err="1"/>
              <a:t>деп</a:t>
            </a:r>
            <a:r>
              <a:rPr lang="ru-RU" dirty="0"/>
              <a:t> </a:t>
            </a:r>
            <a:r>
              <a:rPr lang="ru-RU" dirty="0" err="1"/>
              <a:t>аталатын</a:t>
            </a:r>
            <a:r>
              <a:rPr lang="ru-RU" dirty="0"/>
              <a:t> </a:t>
            </a:r>
            <a:r>
              <a:rPr lang="ru-RU" dirty="0" err="1"/>
              <a:t>бекітілген</a:t>
            </a:r>
            <a:r>
              <a:rPr lang="ru-RU" dirty="0"/>
              <a:t> </a:t>
            </a:r>
            <a:r>
              <a:rPr lang="ru-RU" dirty="0" err="1"/>
              <a:t>өлшемді</a:t>
            </a:r>
            <a:r>
              <a:rPr lang="ru-RU" dirty="0"/>
              <a:t> </a:t>
            </a:r>
            <a:r>
              <a:rPr lang="ru-RU" dirty="0" err="1"/>
              <a:t>блоктарға</a:t>
            </a:r>
            <a:r>
              <a:rPr lang="ru-RU" dirty="0"/>
              <a:t> </a:t>
            </a:r>
            <a:r>
              <a:rPr lang="ru-RU" dirty="0" err="1"/>
              <a:t>бөліңіз</a:t>
            </a:r>
            <a:endParaRPr lang="ru-RU" dirty="0"/>
          </a:p>
          <a:p>
            <a:pPr lvl="1">
              <a:buChar char=""/>
            </a:pPr>
            <a:r>
              <a:rPr lang="ru-RU" dirty="0"/>
              <a:t>Көлемі-2, 512 </a:t>
            </a:r>
            <a:r>
              <a:rPr lang="ru-RU" dirty="0" err="1"/>
              <a:t>байттан</a:t>
            </a:r>
            <a:r>
              <a:rPr lang="ru-RU" dirty="0"/>
              <a:t> 16 </a:t>
            </a:r>
            <a:r>
              <a:rPr lang="ru-RU" dirty="0" err="1"/>
              <a:t>Мбайтқа</a:t>
            </a:r>
            <a:r>
              <a:rPr lang="ru-RU" dirty="0"/>
              <a:t> </a:t>
            </a:r>
            <a:r>
              <a:rPr lang="ru-RU" dirty="0" err="1"/>
              <a:t>дейін</a:t>
            </a:r>
            <a:endParaRPr lang="ru-RU" dirty="0"/>
          </a:p>
          <a:p>
            <a:pPr>
              <a:buChar char=""/>
            </a:pPr>
            <a:r>
              <a:rPr lang="ru-RU" dirty="0" err="1"/>
              <a:t>Логикалық</a:t>
            </a:r>
            <a:r>
              <a:rPr lang="ru-RU" dirty="0"/>
              <a:t> </a:t>
            </a:r>
            <a:r>
              <a:rPr lang="ru-RU" dirty="0" err="1"/>
              <a:t>жадты</a:t>
            </a:r>
            <a:r>
              <a:rPr lang="ru-RU" dirty="0"/>
              <a:t> беттер </a:t>
            </a:r>
            <a:r>
              <a:rPr lang="ru-RU" dirty="0" err="1"/>
              <a:t>деп</a:t>
            </a:r>
            <a:r>
              <a:rPr lang="ru-RU" dirty="0"/>
              <a:t> </a:t>
            </a:r>
            <a:r>
              <a:rPr lang="ru-RU" dirty="0" err="1"/>
              <a:t>аталатын</a:t>
            </a:r>
            <a:r>
              <a:rPr lang="ru-RU" dirty="0"/>
              <a:t> </a:t>
            </a:r>
            <a:r>
              <a:rPr lang="ru-RU" dirty="0" err="1"/>
              <a:t>бірдей</a:t>
            </a:r>
            <a:r>
              <a:rPr lang="ru-RU" dirty="0"/>
              <a:t> </a:t>
            </a:r>
            <a:r>
              <a:rPr lang="ru-RU" dirty="0" err="1"/>
              <a:t>өлшемдегі</a:t>
            </a:r>
            <a:r>
              <a:rPr lang="ru-RU" dirty="0"/>
              <a:t> </a:t>
            </a:r>
            <a:r>
              <a:rPr lang="ru-RU" dirty="0" err="1"/>
              <a:t>блоктарға</a:t>
            </a:r>
            <a:r>
              <a:rPr lang="ru-RU" dirty="0"/>
              <a:t> </a:t>
            </a:r>
            <a:r>
              <a:rPr lang="ru-RU" dirty="0" err="1"/>
              <a:t>бөліңіз</a:t>
            </a:r>
            <a:endParaRPr lang="ru-RU" dirty="0"/>
          </a:p>
          <a:p>
            <a:pPr>
              <a:buChar char=""/>
            </a:pPr>
            <a:r>
              <a:rPr lang="ru-RU" dirty="0" err="1"/>
              <a:t>Барлық</a:t>
            </a:r>
            <a:r>
              <a:rPr lang="ru-RU" dirty="0"/>
              <a:t> бос </a:t>
            </a:r>
            <a:r>
              <a:rPr lang="ru-RU" dirty="0" err="1"/>
              <a:t>кадрларды</a:t>
            </a:r>
            <a:r>
              <a:rPr lang="ru-RU" dirty="0"/>
              <a:t> </a:t>
            </a:r>
            <a:r>
              <a:rPr lang="ru-RU" dirty="0" err="1"/>
              <a:t>қадағалау</a:t>
            </a:r>
            <a:endParaRPr lang="ru-RU" dirty="0"/>
          </a:p>
          <a:p>
            <a:pPr>
              <a:buChar char=""/>
            </a:pPr>
            <a:r>
              <a:rPr lang="ru-RU" dirty="0" err="1"/>
              <a:t>Өлшемі</a:t>
            </a:r>
            <a:r>
              <a:rPr lang="ru-RU" dirty="0"/>
              <a:t> </a:t>
            </a:r>
            <a:r>
              <a:rPr lang="en-US" dirty="0"/>
              <a:t>n </a:t>
            </a:r>
            <a:r>
              <a:rPr lang="ru-RU" dirty="0" err="1"/>
              <a:t>беттен</a:t>
            </a:r>
            <a:r>
              <a:rPr lang="ru-RU" dirty="0"/>
              <a:t> </a:t>
            </a:r>
            <a:r>
              <a:rPr lang="ru-RU" dirty="0" err="1"/>
              <a:t>тұратын</a:t>
            </a:r>
            <a:r>
              <a:rPr lang="ru-RU" dirty="0"/>
              <a:t> </a:t>
            </a:r>
            <a:r>
              <a:rPr lang="ru-RU" dirty="0" err="1"/>
              <a:t>бағдарламаны</a:t>
            </a:r>
            <a:r>
              <a:rPr lang="ru-RU" dirty="0"/>
              <a:t> </a:t>
            </a:r>
            <a:r>
              <a:rPr lang="ru-RU" dirty="0" err="1"/>
              <a:t>іске</a:t>
            </a:r>
            <a:r>
              <a:rPr lang="ru-RU" dirty="0"/>
              <a:t> </a:t>
            </a:r>
            <a:r>
              <a:rPr lang="ru-RU" dirty="0" err="1"/>
              <a:t>қосу</a:t>
            </a:r>
            <a:r>
              <a:rPr lang="ru-RU" dirty="0"/>
              <a:t> </a:t>
            </a:r>
            <a:r>
              <a:rPr lang="ru-RU" dirty="0" err="1"/>
              <a:t>үшін</a:t>
            </a:r>
            <a:r>
              <a:rPr lang="ru-RU" dirty="0"/>
              <a:t> </a:t>
            </a:r>
            <a:r>
              <a:rPr lang="en-US" dirty="0"/>
              <a:t>N </a:t>
            </a:r>
            <a:r>
              <a:rPr lang="ru-RU" dirty="0"/>
              <a:t>бос </a:t>
            </a:r>
            <a:r>
              <a:rPr lang="ru-RU" dirty="0" err="1"/>
              <a:t>кадрларды</a:t>
            </a:r>
            <a:r>
              <a:rPr lang="ru-RU" dirty="0"/>
              <a:t> </a:t>
            </a:r>
            <a:r>
              <a:rPr lang="ru-RU" dirty="0" err="1"/>
              <a:t>тауып</a:t>
            </a:r>
            <a:r>
              <a:rPr lang="ru-RU" dirty="0"/>
              <a:t>, </a:t>
            </a:r>
            <a:r>
              <a:rPr lang="ru-RU" dirty="0" err="1"/>
              <a:t>бағдарламаны</a:t>
            </a:r>
            <a:r>
              <a:rPr lang="ru-RU" dirty="0"/>
              <a:t> </a:t>
            </a:r>
            <a:r>
              <a:rPr lang="ru-RU" dirty="0" err="1"/>
              <a:t>жүктеу</a:t>
            </a:r>
            <a:r>
              <a:rPr lang="ru-RU" dirty="0"/>
              <a:t> керек</a:t>
            </a:r>
          </a:p>
          <a:p>
            <a:pPr>
              <a:buChar char=""/>
            </a:pPr>
            <a:r>
              <a:rPr lang="ru-RU" dirty="0" err="1"/>
              <a:t>Логикалық</a:t>
            </a:r>
            <a:r>
              <a:rPr lang="ru-RU" dirty="0"/>
              <a:t> </a:t>
            </a:r>
            <a:r>
              <a:rPr lang="ru-RU" dirty="0" err="1"/>
              <a:t>мекенжайларды</a:t>
            </a:r>
            <a:r>
              <a:rPr lang="ru-RU" dirty="0"/>
              <a:t> </a:t>
            </a:r>
            <a:r>
              <a:rPr lang="ru-RU" dirty="0" err="1"/>
              <a:t>физикалық</a:t>
            </a:r>
            <a:r>
              <a:rPr lang="ru-RU" dirty="0"/>
              <a:t> </a:t>
            </a:r>
            <a:r>
              <a:rPr lang="ru-RU" dirty="0" err="1"/>
              <a:t>мекенжайларға</a:t>
            </a:r>
            <a:r>
              <a:rPr lang="ru-RU" dirty="0"/>
              <a:t> </a:t>
            </a:r>
            <a:r>
              <a:rPr lang="ru-RU" dirty="0" err="1"/>
              <a:t>аудару</a:t>
            </a:r>
            <a:r>
              <a:rPr lang="ru-RU" dirty="0"/>
              <a:t> </a:t>
            </a:r>
            <a:r>
              <a:rPr lang="ru-RU" dirty="0" err="1"/>
              <a:t>үшін</a:t>
            </a:r>
            <a:r>
              <a:rPr lang="ru-RU" dirty="0"/>
              <a:t> бет </a:t>
            </a:r>
            <a:r>
              <a:rPr lang="ru-RU" dirty="0" err="1"/>
              <a:t>кестесін</a:t>
            </a:r>
            <a:r>
              <a:rPr lang="ru-RU" dirty="0"/>
              <a:t> </a:t>
            </a:r>
            <a:r>
              <a:rPr lang="ru-RU" dirty="0" err="1"/>
              <a:t>орнатыңыз</a:t>
            </a:r>
            <a:endParaRPr lang="ru-RU" dirty="0"/>
          </a:p>
          <a:p>
            <a:pPr>
              <a:buChar char=""/>
            </a:pPr>
            <a:r>
              <a:rPr lang="ru-RU" dirty="0" err="1"/>
              <a:t>Сақтық</a:t>
            </a:r>
            <a:r>
              <a:rPr lang="ru-RU" dirty="0"/>
              <a:t> </a:t>
            </a:r>
            <a:r>
              <a:rPr lang="ru-RU" dirty="0" err="1"/>
              <a:t>көшірме</a:t>
            </a:r>
            <a:r>
              <a:rPr lang="ru-RU" dirty="0"/>
              <a:t> </a:t>
            </a:r>
            <a:r>
              <a:rPr lang="ru-RU" dirty="0" err="1"/>
              <a:t>қоймасы</a:t>
            </a:r>
            <a:r>
              <a:rPr lang="ru-RU" dirty="0"/>
              <a:t> да </a:t>
            </a:r>
            <a:r>
              <a:rPr lang="ru-RU" dirty="0" err="1"/>
              <a:t>беттерге</a:t>
            </a:r>
            <a:r>
              <a:rPr lang="ru-RU" dirty="0"/>
              <a:t> </a:t>
            </a:r>
            <a:r>
              <a:rPr lang="ru-RU" dirty="0" err="1"/>
              <a:t>бөлінеді</a:t>
            </a:r>
            <a:endParaRPr lang="ru-RU" dirty="0"/>
          </a:p>
          <a:p>
            <a:pPr>
              <a:buChar char=""/>
            </a:pPr>
            <a:r>
              <a:rPr lang="ru-RU" dirty="0" err="1"/>
              <a:t>Әлі</a:t>
            </a:r>
            <a:r>
              <a:rPr lang="ru-RU" dirty="0"/>
              <a:t> де </a:t>
            </a:r>
            <a:r>
              <a:rPr lang="ru-RU" dirty="0" err="1"/>
              <a:t>Ішкі</a:t>
            </a:r>
            <a:r>
              <a:rPr lang="ru-RU" dirty="0"/>
              <a:t> фрагментация бар</a:t>
            </a:r>
            <a:endParaRPr dirty="0"/>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Shape 206"/>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24</a:t>
            </a:fld>
            <a:endParaRPr/>
          </a:p>
        </p:txBody>
      </p:sp>
      <p:sp>
        <p:nvSpPr>
          <p:cNvPr id="207" name="Shape 207"/>
          <p:cNvSpPr>
            <a:spLocks noGrp="1"/>
          </p:cNvSpPr>
          <p:nvPr>
            <p:ph type="title" idx="4294967295"/>
          </p:nvPr>
        </p:nvSpPr>
        <p:spPr>
          <a:xfrm>
            <a:off x="2370138" y="152401"/>
            <a:ext cx="7840663"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Address Translation Scheme</a:t>
            </a:r>
          </a:p>
        </p:txBody>
      </p:sp>
      <p:sp>
        <p:nvSpPr>
          <p:cNvPr id="208" name="Shape 208"/>
          <p:cNvSpPr>
            <a:spLocks noGrp="1"/>
          </p:cNvSpPr>
          <p:nvPr>
            <p:ph type="body" idx="4294967295"/>
          </p:nvPr>
        </p:nvSpPr>
        <p:spPr>
          <a:xfrm>
            <a:off x="866274" y="1125538"/>
            <a:ext cx="11325726" cy="5355473"/>
          </a:xfrm>
          <a:prstGeom prst="rect">
            <a:avLst/>
          </a:prstGeom>
          <a:extLst>
            <a:ext uri="{C572A759-6A51-4108-AA02-DFA0A04FC94B}">
              <ma14:wrappingTextBoxFlag xmlns="" xmlns:ma14="http://schemas.microsoft.com/office/mac/drawingml/2011/main" val="1"/>
            </a:ext>
          </a:extLst>
        </p:spPr>
        <p:txBody>
          <a:bodyPr>
            <a:normAutofit/>
          </a:bodyPr>
          <a:lstStyle/>
          <a:p>
            <a:pPr>
              <a:buChar char=""/>
            </a:pPr>
            <a:r>
              <a:rPr lang="en-US" dirty="0"/>
              <a:t>CPU </a:t>
            </a:r>
            <a:r>
              <a:rPr lang="ru-RU" dirty="0" err="1"/>
              <a:t>генерациялайтын</a:t>
            </a:r>
            <a:r>
              <a:rPr lang="ru-RU" dirty="0"/>
              <a:t> адрес </a:t>
            </a:r>
            <a:r>
              <a:rPr lang="ru-RU" dirty="0" err="1"/>
              <a:t>келесіге</a:t>
            </a:r>
            <a:r>
              <a:rPr lang="ru-RU" dirty="0"/>
              <a:t> </a:t>
            </a:r>
            <a:r>
              <a:rPr lang="ru-RU" dirty="0" err="1"/>
              <a:t>бөлінеді</a:t>
            </a:r>
            <a:r>
              <a:rPr lang="ru-RU" dirty="0"/>
              <a:t>:</a:t>
            </a:r>
          </a:p>
          <a:p>
            <a:pPr lvl="1">
              <a:buChar char=""/>
            </a:pPr>
            <a:r>
              <a:rPr lang="ru-RU" dirty="0"/>
              <a:t>Бет </a:t>
            </a:r>
            <a:r>
              <a:rPr lang="ru-RU" dirty="0" err="1"/>
              <a:t>нөмірі</a:t>
            </a:r>
            <a:r>
              <a:rPr lang="ru-RU" dirty="0"/>
              <a:t> (</a:t>
            </a:r>
            <a:r>
              <a:rPr lang="en-US" dirty="0"/>
              <a:t>p) – </a:t>
            </a:r>
            <a:r>
              <a:rPr lang="ru-RU" dirty="0" err="1"/>
              <a:t>физикалық</a:t>
            </a:r>
            <a:r>
              <a:rPr lang="ru-RU" dirty="0"/>
              <a:t> </a:t>
            </a:r>
            <a:r>
              <a:rPr lang="ru-RU" dirty="0" err="1"/>
              <a:t>жадтағы</a:t>
            </a:r>
            <a:r>
              <a:rPr lang="ru-RU" dirty="0"/>
              <a:t> </a:t>
            </a:r>
            <a:r>
              <a:rPr lang="ru-RU" dirty="0" err="1"/>
              <a:t>әрбір</a:t>
            </a:r>
            <a:r>
              <a:rPr lang="ru-RU" dirty="0"/>
              <a:t> </a:t>
            </a:r>
            <a:r>
              <a:rPr lang="ru-RU" dirty="0" err="1"/>
              <a:t>беттің</a:t>
            </a:r>
            <a:r>
              <a:rPr lang="ru-RU" dirty="0"/>
              <a:t> </a:t>
            </a:r>
            <a:r>
              <a:rPr lang="ru-RU" dirty="0" err="1"/>
              <a:t>негізгі</a:t>
            </a:r>
            <a:r>
              <a:rPr lang="ru-RU" dirty="0"/>
              <a:t> </a:t>
            </a:r>
            <a:r>
              <a:rPr lang="ru-RU" dirty="0" err="1"/>
              <a:t>мекенжайын</a:t>
            </a:r>
            <a:r>
              <a:rPr lang="ru-RU" dirty="0"/>
              <a:t> </a:t>
            </a:r>
            <a:r>
              <a:rPr lang="ru-RU" dirty="0" err="1"/>
              <a:t>қамтитын</a:t>
            </a:r>
            <a:r>
              <a:rPr lang="ru-RU" dirty="0"/>
              <a:t> бет </a:t>
            </a:r>
            <a:r>
              <a:rPr lang="ru-RU" dirty="0" err="1"/>
              <a:t>кестесінің</a:t>
            </a:r>
            <a:r>
              <a:rPr lang="ru-RU" dirty="0"/>
              <a:t> </a:t>
            </a:r>
            <a:r>
              <a:rPr lang="ru-RU" dirty="0" err="1"/>
              <a:t>индексі</a:t>
            </a:r>
            <a:r>
              <a:rPr lang="ru-RU" dirty="0"/>
              <a:t> </a:t>
            </a:r>
            <a:r>
              <a:rPr lang="ru-RU" dirty="0" err="1"/>
              <a:t>ретінде</a:t>
            </a:r>
            <a:r>
              <a:rPr lang="ru-RU" dirty="0"/>
              <a:t> </a:t>
            </a:r>
            <a:r>
              <a:rPr lang="ru-RU" dirty="0" err="1"/>
              <a:t>пайдаланылады</a:t>
            </a:r>
            <a:endParaRPr lang="ru-RU" dirty="0"/>
          </a:p>
          <a:p>
            <a:pPr lvl="1">
              <a:buChar char=""/>
            </a:pPr>
            <a:r>
              <a:rPr lang="ru-RU" dirty="0" err="1"/>
              <a:t>Беттің</a:t>
            </a:r>
            <a:r>
              <a:rPr lang="ru-RU" dirty="0"/>
              <a:t> </a:t>
            </a:r>
            <a:r>
              <a:rPr lang="ru-RU" dirty="0" err="1"/>
              <a:t>ығысуы</a:t>
            </a:r>
            <a:r>
              <a:rPr lang="ru-RU" dirty="0"/>
              <a:t> (</a:t>
            </a:r>
            <a:r>
              <a:rPr lang="en-US" dirty="0"/>
              <a:t>d) – </a:t>
            </a:r>
            <a:r>
              <a:rPr lang="ru-RU" dirty="0"/>
              <a:t>жад </a:t>
            </a:r>
            <a:r>
              <a:rPr lang="ru-RU" dirty="0" err="1"/>
              <a:t>блогына</a:t>
            </a:r>
            <a:r>
              <a:rPr lang="ru-RU" dirty="0"/>
              <a:t> </a:t>
            </a:r>
            <a:r>
              <a:rPr lang="ru-RU" dirty="0" err="1"/>
              <a:t>жіберілетін</a:t>
            </a:r>
            <a:r>
              <a:rPr lang="ru-RU" dirty="0"/>
              <a:t> </a:t>
            </a:r>
            <a:r>
              <a:rPr lang="ru-RU" dirty="0" err="1"/>
              <a:t>физикалық</a:t>
            </a:r>
            <a:r>
              <a:rPr lang="ru-RU" dirty="0"/>
              <a:t> жад </a:t>
            </a:r>
            <a:r>
              <a:rPr lang="ru-RU" dirty="0" err="1"/>
              <a:t>мекенжайын</a:t>
            </a:r>
            <a:r>
              <a:rPr lang="ru-RU" dirty="0"/>
              <a:t> </a:t>
            </a:r>
            <a:r>
              <a:rPr lang="ru-RU" dirty="0" err="1"/>
              <a:t>анықтау</a:t>
            </a:r>
            <a:r>
              <a:rPr lang="ru-RU" dirty="0"/>
              <a:t> </a:t>
            </a:r>
            <a:r>
              <a:rPr lang="ru-RU" dirty="0" err="1"/>
              <a:t>үшін</a:t>
            </a:r>
            <a:r>
              <a:rPr lang="ru-RU" dirty="0"/>
              <a:t> </a:t>
            </a:r>
            <a:r>
              <a:rPr lang="ru-RU" dirty="0" err="1"/>
              <a:t>негізгі</a:t>
            </a:r>
            <a:r>
              <a:rPr lang="ru-RU" dirty="0"/>
              <a:t> </a:t>
            </a:r>
            <a:r>
              <a:rPr lang="ru-RU" dirty="0" err="1"/>
              <a:t>мекенжаймен</a:t>
            </a:r>
            <a:r>
              <a:rPr lang="ru-RU" dirty="0"/>
              <a:t> </a:t>
            </a:r>
            <a:r>
              <a:rPr lang="ru-RU" dirty="0" err="1"/>
              <a:t>біріктірілген</a:t>
            </a:r>
            <a:endParaRPr b="0" dirty="0">
              <a:solidFill>
                <a:srgbClr val="000000"/>
              </a:solidFill>
            </a:endParaRPr>
          </a:p>
          <a:p>
            <a:pPr lvl="1">
              <a:spcBef>
                <a:spcPts val="0"/>
              </a:spcBef>
              <a:buClr>
                <a:srgbClr val="CC6600"/>
              </a:buClr>
            </a:pPr>
            <a:endParaRPr b="0" dirty="0">
              <a:solidFill>
                <a:srgbClr val="000000"/>
              </a:solidFill>
            </a:endParaRPr>
          </a:p>
          <a:p>
            <a:pPr marL="285750" lvl="1" indent="171450">
              <a:spcBef>
                <a:spcPts val="0"/>
              </a:spcBef>
              <a:buNone/>
            </a:pPr>
            <a:endParaRPr b="0" dirty="0">
              <a:solidFill>
                <a:srgbClr val="000000"/>
              </a:solidFill>
            </a:endParaRPr>
          </a:p>
          <a:p>
            <a:pPr lvl="1">
              <a:spcBef>
                <a:spcPts val="0"/>
              </a:spcBef>
              <a:buClr>
                <a:srgbClr val="CC6600"/>
              </a:buClr>
            </a:pPr>
            <a:endParaRPr b="0" dirty="0">
              <a:solidFill>
                <a:srgbClr val="000000"/>
              </a:solidFill>
            </a:endParaRPr>
          </a:p>
          <a:p>
            <a:pPr lvl="1">
              <a:spcBef>
                <a:spcPts val="0"/>
              </a:spcBef>
              <a:buClr>
                <a:srgbClr val="CC6600"/>
              </a:buClr>
            </a:pPr>
            <a:endParaRPr b="0" dirty="0">
              <a:solidFill>
                <a:srgbClr val="000000"/>
              </a:solidFill>
            </a:endParaRPr>
          </a:p>
          <a:p>
            <a:pPr lvl="1">
              <a:spcBef>
                <a:spcPts val="0"/>
              </a:spcBef>
              <a:buClr>
                <a:srgbClr val="CC6600"/>
              </a:buClr>
            </a:pPr>
            <a:endParaRPr b="0" dirty="0">
              <a:solidFill>
                <a:srgbClr val="000000"/>
              </a:solidFill>
            </a:endParaRPr>
          </a:p>
          <a:p>
            <a:pPr lvl="1">
              <a:spcBef>
                <a:spcPts val="0"/>
              </a:spcBef>
              <a:buClr>
                <a:srgbClr val="CC6600"/>
              </a:buClr>
            </a:pPr>
            <a:endParaRPr b="0" dirty="0">
              <a:solidFill>
                <a:srgbClr val="000000"/>
              </a:solidFill>
            </a:endParaRPr>
          </a:p>
          <a:p>
            <a:pPr lvl="1">
              <a:spcBef>
                <a:spcPts val="0"/>
              </a:spcBef>
              <a:buClr>
                <a:srgbClr val="CC6600"/>
              </a:buClr>
            </a:pPr>
            <a:r>
              <a:rPr lang="ru-RU" dirty="0" err="1"/>
              <a:t>Берілген</a:t>
            </a:r>
            <a:r>
              <a:rPr lang="ru-RU" dirty="0"/>
              <a:t> </a:t>
            </a:r>
            <a:r>
              <a:rPr lang="ru-RU" dirty="0" err="1"/>
              <a:t>логикалық</a:t>
            </a:r>
            <a:r>
              <a:rPr lang="ru-RU" dirty="0"/>
              <a:t> </a:t>
            </a:r>
            <a:r>
              <a:rPr lang="ru-RU" dirty="0" err="1"/>
              <a:t>мекенжай</a:t>
            </a:r>
            <a:r>
              <a:rPr lang="ru-RU" dirty="0"/>
              <a:t> </a:t>
            </a:r>
            <a:r>
              <a:rPr lang="ru-RU" dirty="0" err="1"/>
              <a:t>кеңістігі</a:t>
            </a:r>
            <a:r>
              <a:rPr lang="ru-RU" dirty="0"/>
              <a:t> </a:t>
            </a:r>
            <a:r>
              <a:rPr lang="ru-RU" dirty="0" err="1"/>
              <a:t>үшін</a:t>
            </a:r>
            <a:r>
              <a:rPr lang="ru-RU" dirty="0"/>
              <a:t> </a:t>
            </a:r>
            <a:r>
              <a:rPr lang="en-US" dirty="0"/>
              <a:t>2</a:t>
            </a:r>
            <a:r>
              <a:rPr lang="en-US" i="1" baseline="30000" dirty="0"/>
              <a:t>m</a:t>
            </a:r>
            <a:r>
              <a:rPr lang="ru-RU" dirty="0"/>
              <a:t> </a:t>
            </a:r>
            <a:r>
              <a:rPr lang="ru-RU" dirty="0" err="1"/>
              <a:t>және</a:t>
            </a:r>
            <a:r>
              <a:rPr lang="ru-RU" dirty="0"/>
              <a:t> бет </a:t>
            </a:r>
            <a:r>
              <a:rPr lang="ru-RU" dirty="0" err="1"/>
              <a:t>өлшемі</a:t>
            </a:r>
            <a:r>
              <a:rPr lang="ru-RU" dirty="0"/>
              <a:t> </a:t>
            </a:r>
            <a:r>
              <a:rPr lang="en-US" i="1" dirty="0"/>
              <a:t>2</a:t>
            </a:r>
            <a:r>
              <a:rPr lang="en-US" baseline="30000" dirty="0"/>
              <a:t>n</a:t>
            </a:r>
            <a:endParaRPr baseline="30000" dirty="0"/>
          </a:p>
        </p:txBody>
      </p:sp>
      <p:pic>
        <p:nvPicPr>
          <p:cNvPr id="209" name="image.png"/>
          <p:cNvPicPr>
            <a:picLocks noChangeAspect="1"/>
          </p:cNvPicPr>
          <p:nvPr/>
        </p:nvPicPr>
        <p:blipFill>
          <a:blip r:embed="rId3"/>
          <a:stretch>
            <a:fillRect/>
          </a:stretch>
        </p:blipFill>
        <p:spPr>
          <a:xfrm>
            <a:off x="4424362" y="3367088"/>
            <a:ext cx="3343276" cy="1228725"/>
          </a:xfrm>
          <a:prstGeom prst="rect">
            <a:avLst/>
          </a:prstGeom>
          <a:ln w="12700">
            <a:miter lim="400000"/>
          </a:ln>
        </p:spPr>
      </p:pic>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Shape 211"/>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25</a:t>
            </a:fld>
            <a:endParaRPr/>
          </a:p>
        </p:txBody>
      </p:sp>
      <p:sp>
        <p:nvSpPr>
          <p:cNvPr id="212" name="Shape 212"/>
          <p:cNvSpPr>
            <a:spLocks noGrp="1"/>
          </p:cNvSpPr>
          <p:nvPr>
            <p:ph type="title" idx="4294967295"/>
          </p:nvPr>
        </p:nvSpPr>
        <p:spPr>
          <a:xfrm>
            <a:off x="2273300" y="120651"/>
            <a:ext cx="79375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Paging Hardware</a:t>
            </a:r>
          </a:p>
        </p:txBody>
      </p:sp>
      <p:pic>
        <p:nvPicPr>
          <p:cNvPr id="213" name="8.jpeg" descr="8"/>
          <p:cNvPicPr>
            <a:picLocks noChangeAspect="1"/>
          </p:cNvPicPr>
          <p:nvPr/>
        </p:nvPicPr>
        <p:blipFill>
          <a:blip r:embed="rId3"/>
          <a:stretch>
            <a:fillRect/>
          </a:stretch>
        </p:blipFill>
        <p:spPr>
          <a:xfrm>
            <a:off x="3179762" y="1128713"/>
            <a:ext cx="6226176" cy="3714751"/>
          </a:xfrm>
          <a:prstGeom prst="rect">
            <a:avLst/>
          </a:prstGeom>
          <a:ln w="12700">
            <a:miter lim="400000"/>
          </a:ln>
        </p:spPr>
      </p:pic>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BAAAB-35DB-AB43-9999-F9A87AC577F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443A769-5192-C0EC-BA7C-4D8D485F5249}"/>
              </a:ext>
            </a:extLst>
          </p:cNvPr>
          <p:cNvSpPr>
            <a:spLocks noGrp="1"/>
          </p:cNvSpPr>
          <p:nvPr>
            <p:ph idx="1"/>
          </p:nvPr>
        </p:nvSpPr>
        <p:spPr/>
        <p:txBody>
          <a:bodyPr>
            <a:normAutofit fontScale="92500" lnSpcReduction="20000"/>
          </a:bodyPr>
          <a:lstStyle/>
          <a:p>
            <a:pPr algn="just"/>
            <a:r>
              <a:rPr lang="ru-RU" dirty="0"/>
              <a:t>Бет </a:t>
            </a:r>
            <a:r>
              <a:rPr lang="ru-RU" dirty="0" err="1"/>
              <a:t>нөмірі</a:t>
            </a:r>
            <a:r>
              <a:rPr lang="ru-RU" dirty="0"/>
              <a:t> </a:t>
            </a:r>
            <a:r>
              <a:rPr lang="ru-RU" dirty="0" err="1"/>
              <a:t>әр</a:t>
            </a:r>
            <a:r>
              <a:rPr lang="ru-RU" dirty="0"/>
              <a:t> </a:t>
            </a:r>
            <a:r>
              <a:rPr lang="ru-RU" dirty="0" err="1"/>
              <a:t>процестегі</a:t>
            </a:r>
            <a:r>
              <a:rPr lang="ru-RU" dirty="0"/>
              <a:t> бет </a:t>
            </a:r>
            <a:r>
              <a:rPr lang="ru-RU" dirty="0" err="1"/>
              <a:t>кестесінің</a:t>
            </a:r>
            <a:r>
              <a:rPr lang="ru-RU" dirty="0"/>
              <a:t> </a:t>
            </a:r>
            <a:r>
              <a:rPr lang="ru-RU" dirty="0" err="1"/>
              <a:t>индексі</a:t>
            </a:r>
            <a:r>
              <a:rPr lang="ru-RU" dirty="0"/>
              <a:t> </a:t>
            </a:r>
            <a:r>
              <a:rPr lang="ru-RU" dirty="0" err="1"/>
              <a:t>ретінде</a:t>
            </a:r>
            <a:r>
              <a:rPr lang="ru-RU" dirty="0"/>
              <a:t> </a:t>
            </a:r>
            <a:r>
              <a:rPr lang="ru-RU" dirty="0" err="1"/>
              <a:t>пайдаланылады</a:t>
            </a:r>
            <a:r>
              <a:rPr lang="ru-RU" dirty="0"/>
              <a:t>. </a:t>
            </a:r>
            <a:r>
              <a:rPr lang="ru-RU" dirty="0" err="1"/>
              <a:t>Бұл</a:t>
            </a:r>
            <a:r>
              <a:rPr lang="ru-RU" dirty="0"/>
              <a:t> </a:t>
            </a:r>
            <a:r>
              <a:rPr lang="ru-RU" dirty="0" err="1"/>
              <a:t>жоғарыдағы</a:t>
            </a:r>
            <a:r>
              <a:rPr lang="ru-RU" dirty="0"/>
              <a:t> </a:t>
            </a:r>
            <a:r>
              <a:rPr lang="ru-RU" dirty="0" err="1"/>
              <a:t>суретте</a:t>
            </a:r>
            <a:r>
              <a:rPr lang="ru-RU" dirty="0"/>
              <a:t> </a:t>
            </a:r>
            <a:r>
              <a:rPr lang="ru-RU" dirty="0" err="1"/>
              <a:t>көрсетілген</a:t>
            </a:r>
            <a:r>
              <a:rPr lang="ru-RU" dirty="0"/>
              <a:t>. Бет </a:t>
            </a:r>
            <a:r>
              <a:rPr lang="ru-RU" dirty="0" err="1"/>
              <a:t>кестесі</a:t>
            </a:r>
            <a:r>
              <a:rPr lang="ru-RU" dirty="0"/>
              <a:t> </a:t>
            </a:r>
            <a:r>
              <a:rPr lang="ru-RU" dirty="0" err="1"/>
              <a:t>физикалық</a:t>
            </a:r>
            <a:r>
              <a:rPr lang="ru-RU" dirty="0"/>
              <a:t> </a:t>
            </a:r>
            <a:r>
              <a:rPr lang="ru-RU" dirty="0" err="1"/>
              <a:t>жадтағы</a:t>
            </a:r>
            <a:r>
              <a:rPr lang="ru-RU" dirty="0"/>
              <a:t> </a:t>
            </a:r>
            <a:r>
              <a:rPr lang="ru-RU" dirty="0" err="1"/>
              <a:t>әрбір</a:t>
            </a:r>
            <a:r>
              <a:rPr lang="ru-RU" dirty="0"/>
              <a:t> </a:t>
            </a:r>
            <a:r>
              <a:rPr lang="ru-RU" dirty="0" err="1"/>
              <a:t>кадрдың</a:t>
            </a:r>
            <a:r>
              <a:rPr lang="ru-RU" dirty="0"/>
              <a:t> </a:t>
            </a:r>
            <a:r>
              <a:rPr lang="ru-RU" dirty="0" err="1"/>
              <a:t>негізгі</a:t>
            </a:r>
            <a:r>
              <a:rPr lang="ru-RU" dirty="0"/>
              <a:t> </a:t>
            </a:r>
            <a:r>
              <a:rPr lang="ru-RU" dirty="0" err="1"/>
              <a:t>мекенжайын</a:t>
            </a:r>
            <a:r>
              <a:rPr lang="ru-RU" dirty="0"/>
              <a:t> </a:t>
            </a:r>
            <a:r>
              <a:rPr lang="ru-RU" dirty="0" err="1"/>
              <a:t>қамтиды</a:t>
            </a:r>
            <a:r>
              <a:rPr lang="ru-RU" dirty="0"/>
              <a:t>, ал </a:t>
            </a:r>
            <a:r>
              <a:rPr lang="ru-RU" dirty="0" err="1"/>
              <a:t>ығысу</a:t>
            </a:r>
            <a:r>
              <a:rPr lang="ru-RU" dirty="0"/>
              <a:t> </a:t>
            </a:r>
            <a:r>
              <a:rPr lang="ru-RU" dirty="0" err="1"/>
              <a:t>сілтеме</a:t>
            </a:r>
            <a:r>
              <a:rPr lang="ru-RU" dirty="0"/>
              <a:t> </a:t>
            </a:r>
            <a:r>
              <a:rPr lang="ru-RU" dirty="0" err="1"/>
              <a:t>жасалатын</a:t>
            </a:r>
            <a:r>
              <a:rPr lang="ru-RU" dirty="0"/>
              <a:t> </a:t>
            </a:r>
            <a:r>
              <a:rPr lang="ru-RU" dirty="0" err="1"/>
              <a:t>кадрдағы</a:t>
            </a:r>
            <a:r>
              <a:rPr lang="ru-RU" dirty="0"/>
              <a:t> </a:t>
            </a:r>
            <a:r>
              <a:rPr lang="ru-RU" dirty="0" err="1"/>
              <a:t>орын</a:t>
            </a:r>
            <a:r>
              <a:rPr lang="ru-RU" dirty="0"/>
              <a:t> </a:t>
            </a:r>
            <a:r>
              <a:rPr lang="ru-RU" dirty="0" err="1"/>
              <a:t>болып</a:t>
            </a:r>
            <a:r>
              <a:rPr lang="ru-RU" dirty="0"/>
              <a:t> </a:t>
            </a:r>
            <a:r>
              <a:rPr lang="ru-RU" dirty="0" err="1"/>
              <a:t>табылады</a:t>
            </a:r>
            <a:r>
              <a:rPr lang="ru-RU" dirty="0"/>
              <a:t>. </a:t>
            </a:r>
            <a:r>
              <a:rPr lang="ru-RU" dirty="0" err="1"/>
              <a:t>Осылайша</a:t>
            </a:r>
            <a:r>
              <a:rPr lang="ru-RU" dirty="0"/>
              <a:t>, </a:t>
            </a:r>
            <a:r>
              <a:rPr lang="ru-RU" dirty="0" err="1"/>
              <a:t>физикалық</a:t>
            </a:r>
            <a:r>
              <a:rPr lang="ru-RU" dirty="0"/>
              <a:t> </a:t>
            </a:r>
            <a:r>
              <a:rPr lang="ru-RU" dirty="0" err="1"/>
              <a:t>жады</a:t>
            </a:r>
            <a:r>
              <a:rPr lang="ru-RU" dirty="0"/>
              <a:t> </a:t>
            </a:r>
            <a:r>
              <a:rPr lang="ru-RU" dirty="0" err="1"/>
              <a:t>мекенжайын</a:t>
            </a:r>
            <a:r>
              <a:rPr lang="ru-RU" dirty="0"/>
              <a:t> </a:t>
            </a:r>
            <a:r>
              <a:rPr lang="ru-RU" dirty="0" err="1"/>
              <a:t>анықтау</a:t>
            </a:r>
            <a:r>
              <a:rPr lang="ru-RU" dirty="0"/>
              <a:t> </a:t>
            </a:r>
            <a:r>
              <a:rPr lang="ru-RU" dirty="0" err="1"/>
              <a:t>үшін</a:t>
            </a:r>
            <a:r>
              <a:rPr lang="ru-RU" dirty="0"/>
              <a:t> </a:t>
            </a:r>
            <a:r>
              <a:rPr lang="ru-RU" dirty="0" err="1"/>
              <a:t>кадрдың</a:t>
            </a:r>
            <a:r>
              <a:rPr lang="ru-RU" dirty="0"/>
              <a:t> </a:t>
            </a:r>
            <a:r>
              <a:rPr lang="ru-RU" dirty="0" err="1"/>
              <a:t>негізгі</a:t>
            </a:r>
            <a:r>
              <a:rPr lang="ru-RU" dirty="0"/>
              <a:t> </a:t>
            </a:r>
            <a:r>
              <a:rPr lang="ru-RU" dirty="0" err="1"/>
              <a:t>мекенжайы</a:t>
            </a:r>
            <a:r>
              <a:rPr lang="ru-RU" dirty="0"/>
              <a:t> бет </a:t>
            </a:r>
            <a:r>
              <a:rPr lang="ru-RU" dirty="0" err="1"/>
              <a:t>ығысуымен</a:t>
            </a:r>
            <a:r>
              <a:rPr lang="ru-RU" dirty="0"/>
              <a:t> </a:t>
            </a:r>
            <a:r>
              <a:rPr lang="ru-RU" dirty="0" err="1"/>
              <a:t>біріктіріледі</a:t>
            </a:r>
            <a:r>
              <a:rPr lang="ru-RU" dirty="0"/>
              <a:t>. </a:t>
            </a:r>
            <a:r>
              <a:rPr lang="ru-RU" dirty="0" err="1"/>
              <a:t>Жадтың</a:t>
            </a:r>
            <a:r>
              <a:rPr lang="ru-RU" dirty="0"/>
              <a:t> пейджинг </a:t>
            </a:r>
            <a:r>
              <a:rPr lang="ru-RU" dirty="0" err="1"/>
              <a:t>моделі</a:t>
            </a:r>
            <a:r>
              <a:rPr lang="ru-RU" dirty="0"/>
              <a:t> 9.9-суретте </a:t>
            </a:r>
            <a:r>
              <a:rPr lang="ru-RU" dirty="0" err="1"/>
              <a:t>көрсетілген.Төменде</a:t>
            </a:r>
            <a:r>
              <a:rPr lang="ru-RU" dirty="0"/>
              <a:t> </a:t>
            </a:r>
            <a:r>
              <a:rPr lang="en-US" dirty="0"/>
              <a:t>CPU </a:t>
            </a:r>
            <a:r>
              <a:rPr lang="ru-RU" dirty="0" err="1"/>
              <a:t>арқылы</a:t>
            </a:r>
            <a:r>
              <a:rPr lang="ru-RU" dirty="0"/>
              <a:t> </a:t>
            </a:r>
            <a:r>
              <a:rPr lang="ru-RU" dirty="0" err="1"/>
              <a:t>жасалған</a:t>
            </a:r>
            <a:r>
              <a:rPr lang="ru-RU" dirty="0"/>
              <a:t> </a:t>
            </a:r>
            <a:r>
              <a:rPr lang="ru-RU" dirty="0" err="1"/>
              <a:t>логикалық</a:t>
            </a:r>
            <a:r>
              <a:rPr lang="ru-RU" dirty="0"/>
              <a:t> </a:t>
            </a:r>
            <a:r>
              <a:rPr lang="ru-RU" dirty="0" err="1"/>
              <a:t>мекенжайды</a:t>
            </a:r>
            <a:r>
              <a:rPr lang="ru-RU" dirty="0"/>
              <a:t> </a:t>
            </a:r>
            <a:r>
              <a:rPr lang="ru-RU" dirty="0" err="1"/>
              <a:t>физикалық</a:t>
            </a:r>
            <a:r>
              <a:rPr lang="ru-RU" dirty="0"/>
              <a:t> </a:t>
            </a:r>
            <a:r>
              <a:rPr lang="ru-RU" dirty="0" err="1"/>
              <a:t>мекенжайға</a:t>
            </a:r>
            <a:r>
              <a:rPr lang="ru-RU" dirty="0"/>
              <a:t> </a:t>
            </a:r>
            <a:r>
              <a:rPr lang="ru-RU" dirty="0" err="1"/>
              <a:t>аудару</a:t>
            </a:r>
            <a:r>
              <a:rPr lang="ru-RU" dirty="0"/>
              <a:t> </a:t>
            </a:r>
            <a:r>
              <a:rPr lang="ru-RU" dirty="0" err="1"/>
              <a:t>үшін</a:t>
            </a:r>
            <a:r>
              <a:rPr lang="ru-RU" dirty="0"/>
              <a:t> </a:t>
            </a:r>
            <a:r>
              <a:rPr lang="en-US" dirty="0"/>
              <a:t>MMU </a:t>
            </a:r>
            <a:r>
              <a:rPr lang="ru-RU" dirty="0" err="1"/>
              <a:t>қабылдаған</a:t>
            </a:r>
            <a:r>
              <a:rPr lang="ru-RU" dirty="0"/>
              <a:t> </a:t>
            </a:r>
            <a:r>
              <a:rPr lang="ru-RU" dirty="0" err="1"/>
              <a:t>қадамдар</a:t>
            </a:r>
            <a:r>
              <a:rPr lang="ru-RU" dirty="0"/>
              <a:t> </a:t>
            </a:r>
            <a:r>
              <a:rPr lang="ru-RU" dirty="0" err="1"/>
              <a:t>көрсетілген</a:t>
            </a:r>
            <a:r>
              <a:rPr lang="ru-RU" dirty="0"/>
              <a:t>:</a:t>
            </a:r>
          </a:p>
          <a:p>
            <a:pPr algn="just"/>
            <a:r>
              <a:rPr lang="ru-RU" dirty="0"/>
              <a:t>Бет </a:t>
            </a:r>
            <a:r>
              <a:rPr lang="ru-RU" dirty="0" err="1"/>
              <a:t>нөмірін</a:t>
            </a:r>
            <a:r>
              <a:rPr lang="ru-RU" dirty="0"/>
              <a:t> </a:t>
            </a:r>
            <a:r>
              <a:rPr lang="en-US" dirty="0"/>
              <a:t>p </a:t>
            </a:r>
            <a:r>
              <a:rPr lang="ru-RU" dirty="0" err="1"/>
              <a:t>шығарып</a:t>
            </a:r>
            <a:r>
              <a:rPr lang="ru-RU" dirty="0"/>
              <a:t>, оны бет </a:t>
            </a:r>
            <a:r>
              <a:rPr lang="ru-RU" dirty="0" err="1"/>
              <a:t>кестесіне</a:t>
            </a:r>
            <a:r>
              <a:rPr lang="ru-RU" dirty="0"/>
              <a:t> индекс </a:t>
            </a:r>
            <a:r>
              <a:rPr lang="ru-RU" dirty="0" err="1"/>
              <a:t>ретінде</a:t>
            </a:r>
            <a:r>
              <a:rPr lang="ru-RU" dirty="0"/>
              <a:t> </a:t>
            </a:r>
            <a:r>
              <a:rPr lang="ru-RU" dirty="0" err="1"/>
              <a:t>пайдалану</a:t>
            </a:r>
            <a:endParaRPr lang="ru-RU" dirty="0"/>
          </a:p>
          <a:p>
            <a:pPr algn="just"/>
            <a:r>
              <a:rPr lang="ru-RU" dirty="0"/>
              <a:t>Бет </a:t>
            </a:r>
            <a:r>
              <a:rPr lang="ru-RU" dirty="0" err="1"/>
              <a:t>кестесінен</a:t>
            </a:r>
            <a:r>
              <a:rPr lang="ru-RU" dirty="0"/>
              <a:t> </a:t>
            </a:r>
            <a:r>
              <a:rPr lang="ru-RU" dirty="0" err="1"/>
              <a:t>сәйкес</a:t>
            </a:r>
            <a:r>
              <a:rPr lang="ru-RU" dirty="0"/>
              <a:t> кадр </a:t>
            </a:r>
            <a:r>
              <a:rPr lang="ru-RU" dirty="0" err="1"/>
              <a:t>нөмірін</a:t>
            </a:r>
            <a:r>
              <a:rPr lang="ru-RU" dirty="0"/>
              <a:t> </a:t>
            </a:r>
            <a:r>
              <a:rPr lang="en-US" dirty="0"/>
              <a:t>f </a:t>
            </a:r>
            <a:r>
              <a:rPr lang="ru-RU" dirty="0" err="1"/>
              <a:t>шығарып</a:t>
            </a:r>
            <a:r>
              <a:rPr lang="ru-RU" dirty="0"/>
              <a:t> </a:t>
            </a:r>
            <a:r>
              <a:rPr lang="ru-RU" dirty="0" err="1"/>
              <a:t>алу</a:t>
            </a:r>
            <a:endParaRPr lang="ru-RU" dirty="0"/>
          </a:p>
          <a:p>
            <a:pPr algn="just"/>
            <a:r>
              <a:rPr lang="ru-RU" dirty="0" err="1"/>
              <a:t>Логикалық</a:t>
            </a:r>
            <a:r>
              <a:rPr lang="ru-RU" dirty="0"/>
              <a:t> </a:t>
            </a:r>
            <a:r>
              <a:rPr lang="ru-RU" dirty="0" err="1"/>
              <a:t>адрестегі</a:t>
            </a:r>
            <a:r>
              <a:rPr lang="ru-RU" dirty="0"/>
              <a:t> </a:t>
            </a:r>
            <a:r>
              <a:rPr lang="en-US" dirty="0"/>
              <a:t>p </a:t>
            </a:r>
            <a:r>
              <a:rPr lang="ru-RU" dirty="0"/>
              <a:t>бет </a:t>
            </a:r>
            <a:r>
              <a:rPr lang="ru-RU" dirty="0" err="1"/>
              <a:t>нөмірін</a:t>
            </a:r>
            <a:r>
              <a:rPr lang="ru-RU" dirty="0"/>
              <a:t> </a:t>
            </a:r>
            <a:r>
              <a:rPr lang="en-US" dirty="0"/>
              <a:t>f </a:t>
            </a:r>
            <a:r>
              <a:rPr lang="ru-RU" dirty="0"/>
              <a:t>кадр </a:t>
            </a:r>
            <a:r>
              <a:rPr lang="ru-RU" dirty="0" err="1"/>
              <a:t>нөмірімен</a:t>
            </a:r>
            <a:r>
              <a:rPr lang="ru-RU" dirty="0"/>
              <a:t> </a:t>
            </a:r>
            <a:r>
              <a:rPr lang="ru-RU" dirty="0" err="1"/>
              <a:t>ауыстыру</a:t>
            </a:r>
            <a:r>
              <a:rPr lang="ru-RU" dirty="0"/>
              <a:t>.</a:t>
            </a:r>
            <a:endParaRPr lang="en-US" dirty="0"/>
          </a:p>
        </p:txBody>
      </p:sp>
    </p:spTree>
    <p:extLst>
      <p:ext uri="{BB962C8B-B14F-4D97-AF65-F5344CB8AC3E}">
        <p14:creationId xmlns:p14="http://schemas.microsoft.com/office/powerpoint/2010/main" val="15762544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Shape 234"/>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27</a:t>
            </a:fld>
            <a:endParaRPr/>
          </a:p>
        </p:txBody>
      </p:sp>
      <p:sp>
        <p:nvSpPr>
          <p:cNvPr id="235" name="Shape 235"/>
          <p:cNvSpPr>
            <a:spLocks noGrp="1"/>
          </p:cNvSpPr>
          <p:nvPr>
            <p:ph type="title" idx="4294967295"/>
          </p:nvPr>
        </p:nvSpPr>
        <p:spPr>
          <a:xfrm>
            <a:off x="2170113" y="198438"/>
            <a:ext cx="8229601"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rPr lang="kk-KZ" dirty="0"/>
              <a:t>Беттік кестенің қолданылуы</a:t>
            </a:r>
            <a:endParaRPr dirty="0"/>
          </a:p>
        </p:txBody>
      </p:sp>
      <p:sp>
        <p:nvSpPr>
          <p:cNvPr id="236" name="Shape 236"/>
          <p:cNvSpPr>
            <a:spLocks noGrp="1"/>
          </p:cNvSpPr>
          <p:nvPr>
            <p:ph type="body" idx="4294967295"/>
          </p:nvPr>
        </p:nvSpPr>
        <p:spPr>
          <a:xfrm>
            <a:off x="988541" y="1146175"/>
            <a:ext cx="10466173" cy="4686300"/>
          </a:xfrm>
          <a:prstGeom prst="rect">
            <a:avLst/>
          </a:prstGeom>
          <a:extLst>
            <a:ext uri="{C572A759-6A51-4108-AA02-DFA0A04FC94B}">
              <ma14:wrappingTextBoxFlag xmlns="" xmlns:ma14="http://schemas.microsoft.com/office/mac/drawingml/2011/main" val="1"/>
            </a:ext>
          </a:extLst>
        </p:spPr>
        <p:txBody>
          <a:bodyPr>
            <a:normAutofit fontScale="92500"/>
          </a:bodyPr>
          <a:lstStyle/>
          <a:p>
            <a:pPr>
              <a:buChar char=""/>
            </a:pPr>
            <a:r>
              <a:rPr lang="ru-RU" dirty="0"/>
              <a:t>Бет </a:t>
            </a:r>
            <a:r>
              <a:rPr lang="ru-RU" dirty="0" err="1"/>
              <a:t>кестесі</a:t>
            </a:r>
            <a:r>
              <a:rPr lang="ru-RU" dirty="0"/>
              <a:t> </a:t>
            </a:r>
            <a:r>
              <a:rPr lang="ru-RU" dirty="0" err="1"/>
              <a:t>негізгі</a:t>
            </a:r>
            <a:r>
              <a:rPr lang="ru-RU" dirty="0"/>
              <a:t> </a:t>
            </a:r>
            <a:r>
              <a:rPr lang="ru-RU" dirty="0" err="1"/>
              <a:t>жадта</a:t>
            </a:r>
            <a:r>
              <a:rPr lang="ru-RU" dirty="0"/>
              <a:t> </a:t>
            </a:r>
            <a:r>
              <a:rPr lang="ru-RU" dirty="0" err="1"/>
              <a:t>сақталады</a:t>
            </a:r>
            <a:endParaRPr lang="ru-RU" dirty="0"/>
          </a:p>
          <a:p>
            <a:pPr>
              <a:buChar char=""/>
            </a:pPr>
            <a:r>
              <a:rPr lang="ru-RU" dirty="0"/>
              <a:t>Бет </a:t>
            </a:r>
            <a:r>
              <a:rPr lang="ru-RU" dirty="0" err="1"/>
              <a:t>кестесінің</a:t>
            </a:r>
            <a:r>
              <a:rPr lang="ru-RU" dirty="0"/>
              <a:t> </a:t>
            </a:r>
            <a:r>
              <a:rPr lang="ru-RU" dirty="0" err="1"/>
              <a:t>негізгі</a:t>
            </a:r>
            <a:r>
              <a:rPr lang="ru-RU" dirty="0"/>
              <a:t> </a:t>
            </a:r>
            <a:r>
              <a:rPr lang="ru-RU" dirty="0" err="1"/>
              <a:t>тіркелімі</a:t>
            </a:r>
            <a:r>
              <a:rPr lang="ru-RU" dirty="0"/>
              <a:t> </a:t>
            </a:r>
            <a:r>
              <a:rPr lang="en-US" dirty="0"/>
              <a:t>Page-table base register </a:t>
            </a:r>
            <a:r>
              <a:rPr lang="ru-RU" dirty="0"/>
              <a:t> (</a:t>
            </a:r>
            <a:r>
              <a:rPr lang="en-US" dirty="0"/>
              <a:t>PTBR) </a:t>
            </a:r>
            <a:r>
              <a:rPr lang="ru-RU" dirty="0"/>
              <a:t>бет </a:t>
            </a:r>
            <a:r>
              <a:rPr lang="ru-RU" dirty="0" err="1"/>
              <a:t>кестесін</a:t>
            </a:r>
            <a:r>
              <a:rPr lang="ru-RU" dirty="0"/>
              <a:t> </a:t>
            </a:r>
            <a:r>
              <a:rPr lang="ru-RU" dirty="0" err="1"/>
              <a:t>көрсетеді</a:t>
            </a:r>
            <a:endParaRPr lang="ru-RU" dirty="0"/>
          </a:p>
          <a:p>
            <a:pPr>
              <a:buChar char=""/>
            </a:pPr>
            <a:r>
              <a:rPr lang="ru-RU" dirty="0"/>
              <a:t>Бет </a:t>
            </a:r>
            <a:r>
              <a:rPr lang="ru-RU" dirty="0" err="1"/>
              <a:t>кестесінің</a:t>
            </a:r>
            <a:r>
              <a:rPr lang="ru-RU" dirty="0"/>
              <a:t> </a:t>
            </a:r>
            <a:r>
              <a:rPr lang="ru-RU" dirty="0" err="1"/>
              <a:t>ұзындығы</a:t>
            </a:r>
            <a:r>
              <a:rPr lang="ru-RU" dirty="0"/>
              <a:t> </a:t>
            </a:r>
            <a:r>
              <a:rPr lang="ru-RU" dirty="0" err="1"/>
              <a:t>тіркелімі</a:t>
            </a:r>
            <a:r>
              <a:rPr lang="ru-RU" dirty="0"/>
              <a:t> </a:t>
            </a:r>
            <a:r>
              <a:rPr lang="en-US" dirty="0"/>
              <a:t>Page-table length register </a:t>
            </a:r>
            <a:r>
              <a:rPr lang="ru-RU" dirty="0"/>
              <a:t>(</a:t>
            </a:r>
            <a:r>
              <a:rPr lang="en-US" dirty="0"/>
              <a:t>PTLR) </a:t>
            </a:r>
            <a:r>
              <a:rPr lang="ru-RU" dirty="0"/>
              <a:t>бет </a:t>
            </a:r>
            <a:r>
              <a:rPr lang="ru-RU" dirty="0" err="1"/>
              <a:t>кестесінің</a:t>
            </a:r>
            <a:r>
              <a:rPr lang="ru-RU" dirty="0"/>
              <a:t> </a:t>
            </a:r>
            <a:r>
              <a:rPr lang="ru-RU" dirty="0" err="1"/>
              <a:t>өлшемін</a:t>
            </a:r>
            <a:r>
              <a:rPr lang="ru-RU" dirty="0"/>
              <a:t> </a:t>
            </a:r>
            <a:r>
              <a:rPr lang="ru-RU" dirty="0" err="1"/>
              <a:t>көрсетеді</a:t>
            </a:r>
            <a:endParaRPr lang="ru-RU" dirty="0"/>
          </a:p>
          <a:p>
            <a:pPr>
              <a:buChar char=""/>
            </a:pPr>
            <a:r>
              <a:rPr lang="ru-RU" dirty="0" err="1"/>
              <a:t>Бұл</a:t>
            </a:r>
            <a:r>
              <a:rPr lang="ru-RU" dirty="0"/>
              <a:t> </a:t>
            </a:r>
            <a:r>
              <a:rPr lang="ru-RU" dirty="0" err="1"/>
              <a:t>схемада</a:t>
            </a:r>
            <a:r>
              <a:rPr lang="ru-RU" dirty="0"/>
              <a:t> </a:t>
            </a:r>
            <a:r>
              <a:rPr lang="ru-RU" dirty="0" err="1"/>
              <a:t>әрбір</a:t>
            </a:r>
            <a:r>
              <a:rPr lang="ru-RU" dirty="0"/>
              <a:t> </a:t>
            </a:r>
            <a:r>
              <a:rPr lang="ru-RU" dirty="0" err="1"/>
              <a:t>деректерге</a:t>
            </a:r>
            <a:r>
              <a:rPr lang="ru-RU" dirty="0"/>
              <a:t>/</a:t>
            </a:r>
            <a:r>
              <a:rPr lang="ru-RU" dirty="0" err="1"/>
              <a:t>нұсқауларға</a:t>
            </a:r>
            <a:r>
              <a:rPr lang="ru-RU" dirty="0"/>
              <a:t> </a:t>
            </a:r>
            <a:r>
              <a:rPr lang="ru-RU" dirty="0" err="1"/>
              <a:t>қол</a:t>
            </a:r>
            <a:r>
              <a:rPr lang="ru-RU" dirty="0"/>
              <a:t> </a:t>
            </a:r>
            <a:r>
              <a:rPr lang="ru-RU" dirty="0" err="1"/>
              <a:t>жеткізу</a:t>
            </a:r>
            <a:r>
              <a:rPr lang="ru-RU" dirty="0"/>
              <a:t> </a:t>
            </a:r>
            <a:r>
              <a:rPr lang="ru-RU" dirty="0" err="1"/>
              <a:t>екі</a:t>
            </a:r>
            <a:r>
              <a:rPr lang="ru-RU" dirty="0"/>
              <a:t> </a:t>
            </a:r>
            <a:r>
              <a:rPr lang="ru-RU" dirty="0" err="1"/>
              <a:t>жадқа</a:t>
            </a:r>
            <a:r>
              <a:rPr lang="ru-RU" dirty="0"/>
              <a:t> </a:t>
            </a:r>
            <a:r>
              <a:rPr lang="ru-RU" dirty="0" err="1"/>
              <a:t>кіруді</a:t>
            </a:r>
            <a:r>
              <a:rPr lang="ru-RU" dirty="0"/>
              <a:t> </a:t>
            </a:r>
            <a:r>
              <a:rPr lang="ru-RU" dirty="0" err="1"/>
              <a:t>қажет</a:t>
            </a:r>
            <a:r>
              <a:rPr lang="ru-RU" dirty="0"/>
              <a:t> </a:t>
            </a:r>
            <a:r>
              <a:rPr lang="ru-RU" dirty="0" err="1"/>
              <a:t>етеді</a:t>
            </a:r>
            <a:endParaRPr lang="ru-RU" dirty="0"/>
          </a:p>
          <a:p>
            <a:pPr>
              <a:buChar char=""/>
            </a:pPr>
            <a:r>
              <a:rPr lang="ru-RU" dirty="0" err="1"/>
              <a:t>Біреуі</a:t>
            </a:r>
            <a:r>
              <a:rPr lang="ru-RU" dirty="0"/>
              <a:t> бет </a:t>
            </a:r>
            <a:r>
              <a:rPr lang="ru-RU" dirty="0" err="1"/>
              <a:t>кестесі</a:t>
            </a:r>
            <a:r>
              <a:rPr lang="ru-RU" dirty="0"/>
              <a:t> </a:t>
            </a:r>
            <a:r>
              <a:rPr lang="ru-RU" dirty="0" err="1"/>
              <a:t>үшін</a:t>
            </a:r>
            <a:r>
              <a:rPr lang="ru-RU" dirty="0"/>
              <a:t>, </a:t>
            </a:r>
            <a:r>
              <a:rPr lang="ru-RU" dirty="0" err="1"/>
              <a:t>екіншісі</a:t>
            </a:r>
            <a:r>
              <a:rPr lang="ru-RU" dirty="0"/>
              <a:t> </a:t>
            </a:r>
            <a:r>
              <a:rPr lang="ru-RU" dirty="0" err="1"/>
              <a:t>деректер</a:t>
            </a:r>
            <a:r>
              <a:rPr lang="ru-RU" dirty="0"/>
              <a:t>/</a:t>
            </a:r>
            <a:r>
              <a:rPr lang="ru-RU" dirty="0" err="1"/>
              <a:t>нұсқау</a:t>
            </a:r>
            <a:r>
              <a:rPr lang="ru-RU" dirty="0"/>
              <a:t> </a:t>
            </a:r>
            <a:r>
              <a:rPr lang="ru-RU" dirty="0" err="1"/>
              <a:t>үшінЖадқа</a:t>
            </a:r>
            <a:r>
              <a:rPr lang="ru-RU" dirty="0"/>
              <a:t> </a:t>
            </a:r>
            <a:r>
              <a:rPr lang="ru-RU" dirty="0" err="1"/>
              <a:t>қол</a:t>
            </a:r>
            <a:r>
              <a:rPr lang="ru-RU" dirty="0"/>
              <a:t> </a:t>
            </a:r>
            <a:r>
              <a:rPr lang="ru-RU" dirty="0" err="1"/>
              <a:t>жеткізудің</a:t>
            </a:r>
            <a:r>
              <a:rPr lang="ru-RU" dirty="0"/>
              <a:t> </a:t>
            </a:r>
            <a:r>
              <a:rPr lang="ru-RU" dirty="0" err="1"/>
              <a:t>екі</a:t>
            </a:r>
            <a:r>
              <a:rPr lang="ru-RU" dirty="0"/>
              <a:t> </a:t>
            </a:r>
            <a:r>
              <a:rPr lang="ru-RU" dirty="0" err="1"/>
              <a:t>мәселесін</a:t>
            </a:r>
            <a:r>
              <a:rPr lang="ru-RU" dirty="0"/>
              <a:t> </a:t>
            </a:r>
            <a:r>
              <a:rPr lang="ru-RU" dirty="0" err="1"/>
              <a:t>ассоциативті</a:t>
            </a:r>
            <a:r>
              <a:rPr lang="ru-RU" dirty="0"/>
              <a:t> жад </a:t>
            </a:r>
            <a:r>
              <a:rPr lang="ru-RU" dirty="0" err="1"/>
              <a:t>немесе</a:t>
            </a:r>
            <a:r>
              <a:rPr lang="ru-RU" dirty="0"/>
              <a:t> </a:t>
            </a:r>
            <a:r>
              <a:rPr lang="ru-RU" dirty="0" err="1"/>
              <a:t>аударманы</a:t>
            </a:r>
            <a:r>
              <a:rPr lang="ru-RU" dirty="0"/>
              <a:t> </a:t>
            </a:r>
            <a:r>
              <a:rPr lang="ru-RU" dirty="0" err="1"/>
              <a:t>қарау</a:t>
            </a:r>
            <a:r>
              <a:rPr lang="ru-RU" dirty="0"/>
              <a:t> </a:t>
            </a:r>
            <a:r>
              <a:rPr lang="ru-RU" dirty="0" err="1"/>
              <a:t>буферлері</a:t>
            </a:r>
            <a:r>
              <a:rPr lang="ru-RU" dirty="0"/>
              <a:t> (</a:t>
            </a:r>
            <a:r>
              <a:rPr lang="en-US" dirty="0"/>
              <a:t>TLB) </a:t>
            </a:r>
            <a:r>
              <a:rPr lang="ru-RU" dirty="0" err="1"/>
              <a:t>деп</a:t>
            </a:r>
            <a:r>
              <a:rPr lang="ru-RU" dirty="0"/>
              <a:t> </a:t>
            </a:r>
            <a:r>
              <a:rPr lang="ru-RU" dirty="0" err="1"/>
              <a:t>аталатын</a:t>
            </a:r>
            <a:r>
              <a:rPr lang="ru-RU" dirty="0"/>
              <a:t> </a:t>
            </a:r>
            <a:r>
              <a:rPr lang="ru-RU" dirty="0" err="1"/>
              <a:t>арнайы</a:t>
            </a:r>
            <a:r>
              <a:rPr lang="ru-RU" dirty="0"/>
              <a:t> </a:t>
            </a:r>
            <a:r>
              <a:rPr lang="ru-RU" dirty="0" err="1"/>
              <a:t>жылдам</a:t>
            </a:r>
            <a:r>
              <a:rPr lang="ru-RU" dirty="0"/>
              <a:t> </a:t>
            </a:r>
            <a:r>
              <a:rPr lang="ru-RU" dirty="0" err="1"/>
              <a:t>іздеу</a:t>
            </a:r>
            <a:r>
              <a:rPr lang="ru-RU" dirty="0"/>
              <a:t> </a:t>
            </a:r>
            <a:r>
              <a:rPr lang="ru-RU" dirty="0" err="1"/>
              <a:t>аппараттық</a:t>
            </a:r>
            <a:r>
              <a:rPr lang="ru-RU" dirty="0"/>
              <a:t> </a:t>
            </a:r>
            <a:r>
              <a:rPr lang="ru-RU" dirty="0" err="1"/>
              <a:t>кэшін</a:t>
            </a:r>
            <a:r>
              <a:rPr lang="ru-RU" dirty="0"/>
              <a:t> </a:t>
            </a:r>
            <a:r>
              <a:rPr lang="ru-RU" dirty="0" err="1"/>
              <a:t>пайдалану</a:t>
            </a:r>
            <a:r>
              <a:rPr lang="ru-RU" dirty="0"/>
              <a:t> </a:t>
            </a:r>
            <a:r>
              <a:rPr lang="ru-RU" dirty="0" err="1"/>
              <a:t>арқылы</a:t>
            </a:r>
            <a:r>
              <a:rPr lang="ru-RU" dirty="0"/>
              <a:t> </a:t>
            </a:r>
            <a:r>
              <a:rPr lang="ru-RU" dirty="0" err="1"/>
              <a:t>шешуге</a:t>
            </a:r>
            <a:r>
              <a:rPr lang="ru-RU" dirty="0"/>
              <a:t> </a:t>
            </a:r>
            <a:r>
              <a:rPr lang="ru-RU" dirty="0" err="1"/>
              <a:t>болады</a:t>
            </a:r>
            <a:r>
              <a:rPr lang="ru-RU" dirty="0"/>
              <a:t>.</a:t>
            </a:r>
            <a:endParaRPr dirty="0"/>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D74332-CF2C-5DFB-F98D-AC967A212C9C}"/>
              </a:ext>
            </a:extLst>
          </p:cNvPr>
          <p:cNvSpPr>
            <a:spLocks noGrp="1"/>
          </p:cNvSpPr>
          <p:nvPr>
            <p:ph idx="1"/>
          </p:nvPr>
        </p:nvSpPr>
        <p:spPr>
          <a:xfrm>
            <a:off x="876693" y="630195"/>
            <a:ext cx="4622269" cy="5906529"/>
          </a:xfrm>
        </p:spPr>
        <p:txBody>
          <a:bodyPr anchor="t">
            <a:noAutofit/>
          </a:bodyPr>
          <a:lstStyle/>
          <a:p>
            <a:pPr algn="just"/>
            <a:r>
              <a:rPr lang="ru-RU" sz="1400" dirty="0" err="1"/>
              <a:t>Орындалатын</a:t>
            </a:r>
            <a:r>
              <a:rPr lang="ru-RU" sz="1400" dirty="0"/>
              <a:t> </a:t>
            </a:r>
            <a:r>
              <a:rPr lang="ru-RU" sz="1400" dirty="0" err="1"/>
              <a:t>жүйеге</a:t>
            </a:r>
            <a:r>
              <a:rPr lang="ru-RU" sz="1400" dirty="0"/>
              <a:t> процесс </a:t>
            </a:r>
            <a:r>
              <a:rPr lang="ru-RU" sz="1400" dirty="0" err="1"/>
              <a:t>келген</a:t>
            </a:r>
            <a:r>
              <a:rPr lang="ru-RU" sz="1400" dirty="0"/>
              <a:t> </a:t>
            </a:r>
            <a:r>
              <a:rPr lang="ru-RU" sz="1400" dirty="0" err="1"/>
              <a:t>кезде</a:t>
            </a:r>
            <a:r>
              <a:rPr lang="ru-RU" sz="1400" dirty="0"/>
              <a:t> </a:t>
            </a:r>
            <a:r>
              <a:rPr lang="ru-RU" sz="1400" dirty="0" err="1"/>
              <a:t>оның</a:t>
            </a:r>
            <a:r>
              <a:rPr lang="ru-RU" sz="1400" dirty="0"/>
              <a:t> </a:t>
            </a:r>
            <a:r>
              <a:rPr lang="ru-RU" sz="1400" dirty="0" err="1"/>
              <a:t>беттермен</a:t>
            </a:r>
            <a:r>
              <a:rPr lang="ru-RU" sz="1400" dirty="0"/>
              <a:t> </a:t>
            </a:r>
            <a:r>
              <a:rPr lang="ru-RU" sz="1400" dirty="0" err="1"/>
              <a:t>көрсетілген</a:t>
            </a:r>
            <a:r>
              <a:rPr lang="ru-RU" sz="1400" dirty="0"/>
              <a:t> </a:t>
            </a:r>
            <a:r>
              <a:rPr lang="ru-RU" sz="1400" dirty="0" err="1"/>
              <a:t>өлшемі</a:t>
            </a:r>
            <a:r>
              <a:rPr lang="ru-RU" sz="1400" dirty="0"/>
              <a:t> </a:t>
            </a:r>
            <a:r>
              <a:rPr lang="ru-RU" sz="1400" dirty="0" err="1"/>
              <a:t>тексеріледі</a:t>
            </a:r>
            <a:r>
              <a:rPr lang="ru-RU" sz="1400" dirty="0"/>
              <a:t>. </a:t>
            </a:r>
            <a:r>
              <a:rPr lang="ru-RU" sz="1400" dirty="0" err="1"/>
              <a:t>Процестің</a:t>
            </a:r>
            <a:r>
              <a:rPr lang="ru-RU" sz="1400" dirty="0"/>
              <a:t> </a:t>
            </a:r>
            <a:r>
              <a:rPr lang="ru-RU" sz="1400" dirty="0" err="1"/>
              <a:t>әрбір</a:t>
            </a:r>
            <a:r>
              <a:rPr lang="ru-RU" sz="1400" dirty="0"/>
              <a:t> </a:t>
            </a:r>
            <a:r>
              <a:rPr lang="ru-RU" sz="1400" dirty="0" err="1"/>
              <a:t>бетіне</a:t>
            </a:r>
            <a:r>
              <a:rPr lang="ru-RU" sz="1400" dirty="0"/>
              <a:t> </a:t>
            </a:r>
            <a:r>
              <a:rPr lang="ru-RU" sz="1400" dirty="0" err="1"/>
              <a:t>бір</a:t>
            </a:r>
            <a:r>
              <a:rPr lang="ru-RU" sz="1400" dirty="0"/>
              <a:t> кадр </a:t>
            </a:r>
            <a:r>
              <a:rPr lang="ru-RU" sz="1400" dirty="0" err="1"/>
              <a:t>қажет</a:t>
            </a:r>
            <a:r>
              <a:rPr lang="ru-RU" sz="1400" dirty="0"/>
              <a:t>. </a:t>
            </a:r>
            <a:r>
              <a:rPr lang="ru-RU" sz="1400" dirty="0" err="1"/>
              <a:t>Осылайша</a:t>
            </a:r>
            <a:r>
              <a:rPr lang="ru-RU" sz="1400" dirty="0"/>
              <a:t>, </a:t>
            </a:r>
            <a:r>
              <a:rPr lang="ru-RU" sz="1400" dirty="0" err="1"/>
              <a:t>егер</a:t>
            </a:r>
            <a:r>
              <a:rPr lang="ru-RU" sz="1400" dirty="0"/>
              <a:t> процесс </a:t>
            </a:r>
            <a:r>
              <a:rPr lang="en-US" sz="1400" dirty="0"/>
              <a:t>n </a:t>
            </a:r>
            <a:r>
              <a:rPr lang="ru-RU" sz="1400" dirty="0" err="1"/>
              <a:t>бетті</a:t>
            </a:r>
            <a:r>
              <a:rPr lang="ru-RU" sz="1400" dirty="0"/>
              <a:t> </a:t>
            </a:r>
            <a:r>
              <a:rPr lang="ru-RU" sz="1400" dirty="0" err="1"/>
              <a:t>қажет</a:t>
            </a:r>
            <a:r>
              <a:rPr lang="ru-RU" sz="1400" dirty="0"/>
              <a:t> </a:t>
            </a:r>
            <a:r>
              <a:rPr lang="ru-RU" sz="1400" dirty="0" err="1"/>
              <a:t>етсе</a:t>
            </a:r>
            <a:r>
              <a:rPr lang="ru-RU" sz="1400" dirty="0"/>
              <a:t>, </a:t>
            </a:r>
            <a:r>
              <a:rPr lang="ru-RU" sz="1400" dirty="0" err="1"/>
              <a:t>жадта</a:t>
            </a:r>
            <a:r>
              <a:rPr lang="ru-RU" sz="1400" dirty="0"/>
              <a:t> </a:t>
            </a:r>
            <a:r>
              <a:rPr lang="ru-RU" sz="1400" dirty="0" err="1"/>
              <a:t>кемінде</a:t>
            </a:r>
            <a:r>
              <a:rPr lang="ru-RU" sz="1400" dirty="0"/>
              <a:t> </a:t>
            </a:r>
            <a:r>
              <a:rPr lang="en-US" sz="1400" dirty="0"/>
              <a:t>n </a:t>
            </a:r>
            <a:r>
              <a:rPr lang="ru-RU" sz="1400" dirty="0"/>
              <a:t>кадр </a:t>
            </a:r>
            <a:r>
              <a:rPr lang="ru-RU" sz="1400" dirty="0" err="1"/>
              <a:t>қолжетімді</a:t>
            </a:r>
            <a:r>
              <a:rPr lang="ru-RU" sz="1400" dirty="0"/>
              <a:t> </a:t>
            </a:r>
            <a:r>
              <a:rPr lang="ru-RU" sz="1400" dirty="0" err="1"/>
              <a:t>болуы</a:t>
            </a:r>
            <a:r>
              <a:rPr lang="ru-RU" sz="1400" dirty="0"/>
              <a:t> керек. </a:t>
            </a:r>
            <a:r>
              <a:rPr lang="ru-RU" sz="1400" dirty="0" err="1"/>
              <a:t>Егер</a:t>
            </a:r>
            <a:r>
              <a:rPr lang="ru-RU" sz="1400" dirty="0"/>
              <a:t> </a:t>
            </a:r>
            <a:r>
              <a:rPr lang="en-US" sz="1400" dirty="0"/>
              <a:t>n </a:t>
            </a:r>
            <a:r>
              <a:rPr lang="ru-RU" sz="1400" dirty="0"/>
              <a:t>кадр </a:t>
            </a:r>
            <a:r>
              <a:rPr lang="ru-RU" sz="1400" dirty="0" err="1"/>
              <a:t>қолжетімді</a:t>
            </a:r>
            <a:r>
              <a:rPr lang="ru-RU" sz="1400" dirty="0"/>
              <a:t> </a:t>
            </a:r>
            <a:r>
              <a:rPr lang="ru-RU" sz="1400" dirty="0" err="1"/>
              <a:t>болса</a:t>
            </a:r>
            <a:r>
              <a:rPr lang="ru-RU" sz="1400" dirty="0"/>
              <a:t>, </a:t>
            </a:r>
            <a:r>
              <a:rPr lang="ru-RU" sz="1400" dirty="0" err="1"/>
              <a:t>олар</a:t>
            </a:r>
            <a:r>
              <a:rPr lang="ru-RU" sz="1400" dirty="0"/>
              <a:t> осы </a:t>
            </a:r>
            <a:r>
              <a:rPr lang="ru-RU" sz="1400" dirty="0" err="1"/>
              <a:t>келу</a:t>
            </a:r>
            <a:r>
              <a:rPr lang="ru-RU" sz="1400" dirty="0"/>
              <a:t> </a:t>
            </a:r>
            <a:r>
              <a:rPr lang="ru-RU" sz="1400" dirty="0" err="1"/>
              <a:t>процесіне</a:t>
            </a:r>
            <a:r>
              <a:rPr lang="ru-RU" sz="1400" dirty="0"/>
              <a:t> </a:t>
            </a:r>
            <a:r>
              <a:rPr lang="ru-RU" sz="1400" dirty="0" err="1"/>
              <a:t>бөлінеді</a:t>
            </a:r>
            <a:r>
              <a:rPr lang="ru-RU" sz="1400" dirty="0"/>
              <a:t>. </a:t>
            </a:r>
            <a:r>
              <a:rPr lang="ru-RU" sz="1400" dirty="0" err="1"/>
              <a:t>Процестің</a:t>
            </a:r>
            <a:r>
              <a:rPr lang="ru-RU" sz="1400" dirty="0"/>
              <a:t> </a:t>
            </a:r>
            <a:r>
              <a:rPr lang="ru-RU" sz="1400" dirty="0" err="1"/>
              <a:t>бірінші</a:t>
            </a:r>
            <a:r>
              <a:rPr lang="ru-RU" sz="1400" dirty="0"/>
              <a:t> </a:t>
            </a:r>
            <a:r>
              <a:rPr lang="ru-RU" sz="1400" dirty="0" err="1"/>
              <a:t>беті</a:t>
            </a:r>
            <a:r>
              <a:rPr lang="ru-RU" sz="1400" dirty="0"/>
              <a:t> </a:t>
            </a:r>
            <a:r>
              <a:rPr lang="ru-RU" sz="1400" dirty="0" err="1"/>
              <a:t>бөлінген</a:t>
            </a:r>
            <a:r>
              <a:rPr lang="ru-RU" sz="1400" dirty="0"/>
              <a:t> </a:t>
            </a:r>
            <a:r>
              <a:rPr lang="ru-RU" sz="1400" dirty="0" err="1"/>
              <a:t>кадрлардың</a:t>
            </a:r>
            <a:r>
              <a:rPr lang="ru-RU" sz="1400" dirty="0"/>
              <a:t> </a:t>
            </a:r>
            <a:r>
              <a:rPr lang="ru-RU" sz="1400" dirty="0" err="1"/>
              <a:t>біріне</a:t>
            </a:r>
            <a:r>
              <a:rPr lang="ru-RU" sz="1400" dirty="0"/>
              <a:t> </a:t>
            </a:r>
            <a:r>
              <a:rPr lang="ru-RU" sz="1400" dirty="0" err="1"/>
              <a:t>жүктеледі</a:t>
            </a:r>
            <a:r>
              <a:rPr lang="ru-RU" sz="1400" dirty="0"/>
              <a:t>, ал кадр </a:t>
            </a:r>
            <a:r>
              <a:rPr lang="ru-RU" sz="1400" dirty="0" err="1"/>
              <a:t>нөмірі</a:t>
            </a:r>
            <a:r>
              <a:rPr lang="ru-RU" sz="1400" dirty="0"/>
              <a:t> осы процесс </a:t>
            </a:r>
            <a:r>
              <a:rPr lang="ru-RU" sz="1400" dirty="0" err="1"/>
              <a:t>үшін</a:t>
            </a:r>
            <a:r>
              <a:rPr lang="ru-RU" sz="1400" dirty="0"/>
              <a:t> бет </a:t>
            </a:r>
            <a:r>
              <a:rPr lang="ru-RU" sz="1400" dirty="0" err="1"/>
              <a:t>кестесіне</a:t>
            </a:r>
            <a:r>
              <a:rPr lang="ru-RU" sz="1400" dirty="0"/>
              <a:t> </a:t>
            </a:r>
            <a:r>
              <a:rPr lang="ru-RU" sz="1400" dirty="0" err="1"/>
              <a:t>қойылады</a:t>
            </a:r>
            <a:r>
              <a:rPr lang="ru-RU" sz="1400" dirty="0"/>
              <a:t>. </a:t>
            </a:r>
            <a:r>
              <a:rPr lang="ru-RU" sz="1400" dirty="0" err="1"/>
              <a:t>Келесі</a:t>
            </a:r>
            <a:r>
              <a:rPr lang="ru-RU" sz="1400" dirty="0"/>
              <a:t> бет </a:t>
            </a:r>
            <a:r>
              <a:rPr lang="ru-RU" sz="1400" dirty="0" err="1"/>
              <a:t>басқа</a:t>
            </a:r>
            <a:r>
              <a:rPr lang="ru-RU" sz="1400" dirty="0"/>
              <a:t> </a:t>
            </a:r>
            <a:r>
              <a:rPr lang="ru-RU" sz="1400" dirty="0" err="1"/>
              <a:t>фреймге</a:t>
            </a:r>
            <a:r>
              <a:rPr lang="ru-RU" sz="1400" dirty="0"/>
              <a:t> </a:t>
            </a:r>
            <a:r>
              <a:rPr lang="ru-RU" sz="1400" dirty="0" err="1"/>
              <a:t>жүктеледі</a:t>
            </a:r>
            <a:r>
              <a:rPr lang="ru-RU" sz="1400" dirty="0"/>
              <a:t>, </a:t>
            </a:r>
            <a:r>
              <a:rPr lang="ru-RU" sz="1400" dirty="0" err="1"/>
              <a:t>оның</a:t>
            </a:r>
            <a:r>
              <a:rPr lang="ru-RU" sz="1400" dirty="0"/>
              <a:t> кадр </a:t>
            </a:r>
            <a:r>
              <a:rPr lang="ru-RU" sz="1400" dirty="0" err="1"/>
              <a:t>нөмірі</a:t>
            </a:r>
            <a:r>
              <a:rPr lang="ru-RU" sz="1400" dirty="0"/>
              <a:t> бет </a:t>
            </a:r>
            <a:r>
              <a:rPr lang="ru-RU" sz="1400" dirty="0" err="1"/>
              <a:t>кестесіне</a:t>
            </a:r>
            <a:r>
              <a:rPr lang="ru-RU" sz="1400" dirty="0"/>
              <a:t> </a:t>
            </a:r>
            <a:r>
              <a:rPr lang="ru-RU" sz="1400" dirty="0" err="1"/>
              <a:t>қойылады</a:t>
            </a:r>
            <a:r>
              <a:rPr lang="ru-RU" sz="1400" dirty="0"/>
              <a:t> </a:t>
            </a:r>
            <a:r>
              <a:rPr lang="ru-RU" sz="1400" dirty="0" err="1"/>
              <a:t>және</a:t>
            </a:r>
            <a:r>
              <a:rPr lang="ru-RU" sz="1400" dirty="0"/>
              <a:t> </a:t>
            </a:r>
            <a:r>
              <a:rPr lang="ru-RU" sz="1400" dirty="0" err="1"/>
              <a:t>т.б</a:t>
            </a:r>
            <a:r>
              <a:rPr lang="ru-RU" sz="1400" dirty="0"/>
              <a:t>. (9.11-сурет). </a:t>
            </a:r>
            <a:r>
              <a:rPr lang="ru-RU" sz="1400" dirty="0" err="1"/>
              <a:t>Пейджингтің</a:t>
            </a:r>
            <a:r>
              <a:rPr lang="ru-RU" sz="1400" dirty="0"/>
              <a:t> </a:t>
            </a:r>
            <a:r>
              <a:rPr lang="ru-RU" sz="1400" dirty="0" err="1"/>
              <a:t>маңызды</a:t>
            </a:r>
            <a:r>
              <a:rPr lang="ru-RU" sz="1400" dirty="0"/>
              <a:t> </a:t>
            </a:r>
            <a:r>
              <a:rPr lang="ru-RU" sz="1400" dirty="0" err="1"/>
              <a:t>аспектісі</a:t>
            </a:r>
            <a:r>
              <a:rPr lang="ru-RU" sz="1400" dirty="0"/>
              <a:t> - </a:t>
            </a:r>
            <a:r>
              <a:rPr lang="ru-RU" sz="1400" dirty="0" err="1"/>
              <a:t>бағдарламашының</a:t>
            </a:r>
            <a:r>
              <a:rPr lang="ru-RU" sz="1400" dirty="0"/>
              <a:t> </a:t>
            </a:r>
            <a:r>
              <a:rPr lang="ru-RU" sz="1400" dirty="0" err="1"/>
              <a:t>жадыға</a:t>
            </a:r>
            <a:r>
              <a:rPr lang="ru-RU" sz="1400" dirty="0"/>
              <a:t> </a:t>
            </a:r>
            <a:r>
              <a:rPr lang="ru-RU" sz="1400" dirty="0" err="1"/>
              <a:t>көзқарасы</a:t>
            </a:r>
            <a:r>
              <a:rPr lang="ru-RU" sz="1400" dirty="0"/>
              <a:t> мен </a:t>
            </a:r>
            <a:r>
              <a:rPr lang="ru-RU" sz="1400" dirty="0" err="1"/>
              <a:t>нақты</a:t>
            </a:r>
            <a:r>
              <a:rPr lang="ru-RU" sz="1400" dirty="0"/>
              <a:t> </a:t>
            </a:r>
            <a:r>
              <a:rPr lang="ru-RU" sz="1400" dirty="0" err="1"/>
              <a:t>физикалық</a:t>
            </a:r>
            <a:r>
              <a:rPr lang="ru-RU" sz="1400" dirty="0"/>
              <a:t> </a:t>
            </a:r>
            <a:r>
              <a:rPr lang="ru-RU" sz="1400" dirty="0" err="1"/>
              <a:t>жады</a:t>
            </a:r>
            <a:r>
              <a:rPr lang="ru-RU" sz="1400" dirty="0"/>
              <a:t> </a:t>
            </a:r>
            <a:r>
              <a:rPr lang="ru-RU" sz="1400" dirty="0" err="1"/>
              <a:t>арасындағы</a:t>
            </a:r>
            <a:r>
              <a:rPr lang="ru-RU" sz="1400" dirty="0"/>
              <a:t> </a:t>
            </a:r>
            <a:r>
              <a:rPr lang="ru-RU" sz="1400" dirty="0" err="1"/>
              <a:t>нақты</a:t>
            </a:r>
            <a:r>
              <a:rPr lang="ru-RU" sz="1400" dirty="0"/>
              <a:t> </a:t>
            </a:r>
            <a:r>
              <a:rPr lang="ru-RU" sz="1400" dirty="0" err="1"/>
              <a:t>бөлу</a:t>
            </a:r>
            <a:r>
              <a:rPr lang="ru-RU" sz="1400" dirty="0"/>
              <a:t>. </a:t>
            </a:r>
            <a:r>
              <a:rPr lang="ru-RU" sz="1400" dirty="0" err="1"/>
              <a:t>Бағдарламалаушы</a:t>
            </a:r>
            <a:r>
              <a:rPr lang="ru-RU" sz="1400" dirty="0"/>
              <a:t> </a:t>
            </a:r>
            <a:r>
              <a:rPr lang="ru-RU" sz="1400" dirty="0" err="1"/>
              <a:t>жадты</a:t>
            </a:r>
            <a:r>
              <a:rPr lang="ru-RU" sz="1400" dirty="0"/>
              <a:t> тек осы </a:t>
            </a:r>
            <a:r>
              <a:rPr lang="ru-RU" sz="1400" dirty="0" err="1"/>
              <a:t>бір</a:t>
            </a:r>
            <a:r>
              <a:rPr lang="ru-RU" sz="1400" dirty="0"/>
              <a:t> </a:t>
            </a:r>
            <a:r>
              <a:rPr lang="ru-RU" sz="1400" dirty="0" err="1"/>
              <a:t>бағдарламаны</a:t>
            </a:r>
            <a:r>
              <a:rPr lang="ru-RU" sz="1400" dirty="0"/>
              <a:t> </a:t>
            </a:r>
            <a:r>
              <a:rPr lang="ru-RU" sz="1400" dirty="0" err="1"/>
              <a:t>қамтитын</a:t>
            </a:r>
            <a:r>
              <a:rPr lang="ru-RU" sz="1400" dirty="0"/>
              <a:t> </a:t>
            </a:r>
            <a:r>
              <a:rPr lang="ru-RU" sz="1400" dirty="0" err="1"/>
              <a:t>бір</a:t>
            </a:r>
            <a:r>
              <a:rPr lang="ru-RU" sz="1400" dirty="0"/>
              <a:t> </a:t>
            </a:r>
            <a:r>
              <a:rPr lang="ru-RU" sz="1400" dirty="0" err="1"/>
              <a:t>кеңістік</a:t>
            </a:r>
            <a:r>
              <a:rPr lang="ru-RU" sz="1400" dirty="0"/>
              <a:t> </a:t>
            </a:r>
            <a:r>
              <a:rPr lang="ru-RU" sz="1400" dirty="0" err="1"/>
              <a:t>ретінде</a:t>
            </a:r>
            <a:r>
              <a:rPr lang="ru-RU" sz="1400" dirty="0"/>
              <a:t> </a:t>
            </a:r>
            <a:r>
              <a:rPr lang="ru-RU" sz="1400" dirty="0" err="1"/>
              <a:t>қарастырады</a:t>
            </a:r>
            <a:r>
              <a:rPr lang="ru-RU" sz="1400" dirty="0"/>
              <a:t>. </a:t>
            </a:r>
            <a:r>
              <a:rPr lang="ru-RU" sz="1400" dirty="0" err="1"/>
              <a:t>Шындығында</a:t>
            </a:r>
            <a:r>
              <a:rPr lang="ru-RU" sz="1400" dirty="0"/>
              <a:t>, </a:t>
            </a:r>
            <a:r>
              <a:rPr lang="ru-RU" sz="1400" dirty="0" err="1"/>
              <a:t>пайдаланушы</a:t>
            </a:r>
            <a:r>
              <a:rPr lang="ru-RU" sz="1400" dirty="0"/>
              <a:t> </a:t>
            </a:r>
            <a:r>
              <a:rPr lang="ru-RU" sz="1400" dirty="0" err="1"/>
              <a:t>бағдарламасы</a:t>
            </a:r>
            <a:r>
              <a:rPr lang="ru-RU" sz="1400" dirty="0"/>
              <a:t> </a:t>
            </a:r>
            <a:r>
              <a:rPr lang="ru-RU" sz="1400" dirty="0" err="1"/>
              <a:t>физикалық</a:t>
            </a:r>
            <a:r>
              <a:rPr lang="ru-RU" sz="1400" dirty="0"/>
              <a:t> </a:t>
            </a:r>
            <a:r>
              <a:rPr lang="ru-RU" sz="1400" dirty="0" err="1"/>
              <a:t>жадтың</a:t>
            </a:r>
            <a:r>
              <a:rPr lang="ru-RU" sz="1400" dirty="0"/>
              <a:t> </a:t>
            </a:r>
            <a:r>
              <a:rPr lang="ru-RU" sz="1400" dirty="0" err="1"/>
              <a:t>бойына</a:t>
            </a:r>
            <a:r>
              <a:rPr lang="ru-RU" sz="1400" dirty="0"/>
              <a:t> </a:t>
            </a:r>
            <a:r>
              <a:rPr lang="ru-RU" sz="1400" dirty="0" err="1"/>
              <a:t>шашыраңқы</a:t>
            </a:r>
            <a:r>
              <a:rPr lang="ru-RU" sz="1400" dirty="0"/>
              <a:t>, </a:t>
            </a:r>
            <a:r>
              <a:rPr lang="ru-RU" sz="1400" dirty="0" err="1"/>
              <a:t>ол</a:t>
            </a:r>
            <a:r>
              <a:rPr lang="ru-RU" sz="1400" dirty="0"/>
              <a:t> </a:t>
            </a:r>
            <a:r>
              <a:rPr lang="ru-RU" sz="1400" dirty="0" err="1"/>
              <a:t>басқа</a:t>
            </a:r>
            <a:r>
              <a:rPr lang="ru-RU" sz="1400" dirty="0"/>
              <a:t> </a:t>
            </a:r>
            <a:r>
              <a:rPr lang="ru-RU" sz="1400" dirty="0" err="1"/>
              <a:t>бағдарламаларды</a:t>
            </a:r>
            <a:r>
              <a:rPr lang="ru-RU" sz="1400" dirty="0"/>
              <a:t> да </a:t>
            </a:r>
            <a:r>
              <a:rPr lang="ru-RU" sz="1400" dirty="0" err="1"/>
              <a:t>сақтайды</a:t>
            </a:r>
            <a:r>
              <a:rPr lang="ru-RU" sz="1400" dirty="0"/>
              <a:t>. </a:t>
            </a:r>
            <a:r>
              <a:rPr lang="ru-RU" sz="1400" dirty="0" err="1"/>
              <a:t>Программисттің</a:t>
            </a:r>
            <a:r>
              <a:rPr lang="ru-RU" sz="1400" dirty="0"/>
              <a:t> </a:t>
            </a:r>
            <a:r>
              <a:rPr lang="ru-RU" sz="1400" dirty="0" err="1"/>
              <a:t>жадқа</a:t>
            </a:r>
            <a:r>
              <a:rPr lang="ru-RU" sz="1400" dirty="0"/>
              <a:t> </a:t>
            </a:r>
            <a:r>
              <a:rPr lang="ru-RU" sz="1400" dirty="0" err="1"/>
              <a:t>деген</a:t>
            </a:r>
            <a:r>
              <a:rPr lang="ru-RU" sz="1400" dirty="0"/>
              <a:t> </a:t>
            </a:r>
            <a:r>
              <a:rPr lang="ru-RU" sz="1400" dirty="0" err="1"/>
              <a:t>көзқарасы</a:t>
            </a:r>
            <a:r>
              <a:rPr lang="ru-RU" sz="1400" dirty="0"/>
              <a:t> мен </a:t>
            </a:r>
            <a:r>
              <a:rPr lang="ru-RU" sz="1400" dirty="0" err="1"/>
              <a:t>нақты</a:t>
            </a:r>
            <a:r>
              <a:rPr lang="ru-RU" sz="1400" dirty="0"/>
              <a:t> </a:t>
            </a:r>
            <a:r>
              <a:rPr lang="ru-RU" sz="1400" dirty="0" err="1"/>
              <a:t>физикалық</a:t>
            </a:r>
            <a:r>
              <a:rPr lang="ru-RU" sz="1400" dirty="0"/>
              <a:t> </a:t>
            </a:r>
            <a:r>
              <a:rPr lang="ru-RU" sz="1400" dirty="0" err="1"/>
              <a:t>жады</a:t>
            </a:r>
            <a:r>
              <a:rPr lang="ru-RU" sz="1400" dirty="0"/>
              <a:t> </a:t>
            </a:r>
            <a:r>
              <a:rPr lang="ru-RU" sz="1400" dirty="0" err="1"/>
              <a:t>арасындағы</a:t>
            </a:r>
            <a:r>
              <a:rPr lang="ru-RU" sz="1400" dirty="0"/>
              <a:t> </a:t>
            </a:r>
            <a:r>
              <a:rPr lang="ru-RU" sz="1400" dirty="0" err="1"/>
              <a:t>айырмашылық</a:t>
            </a:r>
            <a:r>
              <a:rPr lang="ru-RU" sz="1400" dirty="0"/>
              <a:t> </a:t>
            </a:r>
            <a:r>
              <a:rPr lang="ru-RU" sz="1400" dirty="0" err="1"/>
              <a:t>адресті</a:t>
            </a:r>
            <a:r>
              <a:rPr lang="ru-RU" sz="1400" dirty="0"/>
              <a:t> </a:t>
            </a:r>
            <a:r>
              <a:rPr lang="ru-RU" sz="1400" dirty="0" err="1"/>
              <a:t>аудару</a:t>
            </a:r>
            <a:r>
              <a:rPr lang="ru-RU" sz="1400" dirty="0"/>
              <a:t> </a:t>
            </a:r>
            <a:r>
              <a:rPr lang="ru-RU" sz="1400" dirty="0" err="1"/>
              <a:t>аппараттық</a:t>
            </a:r>
            <a:r>
              <a:rPr lang="ru-RU" sz="1400" dirty="0"/>
              <a:t> </a:t>
            </a:r>
            <a:r>
              <a:rPr lang="ru-RU" sz="1400" dirty="0" err="1"/>
              <a:t>құралдары</a:t>
            </a:r>
            <a:r>
              <a:rPr lang="ru-RU" sz="1400" dirty="0"/>
              <a:t> </a:t>
            </a:r>
            <a:r>
              <a:rPr lang="ru-RU" sz="1400" dirty="0" err="1"/>
              <a:t>арқылы</a:t>
            </a:r>
            <a:r>
              <a:rPr lang="ru-RU" sz="1400" dirty="0"/>
              <a:t> </a:t>
            </a:r>
            <a:r>
              <a:rPr lang="ru-RU" sz="1400" dirty="0" err="1"/>
              <a:t>сәйкестендіріледі</a:t>
            </a:r>
            <a:r>
              <a:rPr lang="ru-RU" sz="1400" dirty="0"/>
              <a:t>. </a:t>
            </a:r>
            <a:r>
              <a:rPr lang="ru-RU" sz="1400" dirty="0" err="1"/>
              <a:t>Логикалық</a:t>
            </a:r>
            <a:r>
              <a:rPr lang="ru-RU" sz="1400" dirty="0"/>
              <a:t> </a:t>
            </a:r>
            <a:r>
              <a:rPr lang="ru-RU" sz="1400" dirty="0" err="1"/>
              <a:t>адрестер</a:t>
            </a:r>
            <a:r>
              <a:rPr lang="ru-RU" sz="1400" dirty="0"/>
              <a:t> </a:t>
            </a:r>
            <a:r>
              <a:rPr lang="ru-RU" sz="1400" dirty="0" err="1"/>
              <a:t>физикалық</a:t>
            </a:r>
            <a:r>
              <a:rPr lang="ru-RU" sz="1400" dirty="0"/>
              <a:t> </a:t>
            </a:r>
            <a:r>
              <a:rPr lang="ru-RU" sz="1400" dirty="0" err="1"/>
              <a:t>адрестерге</a:t>
            </a:r>
            <a:r>
              <a:rPr lang="ru-RU" sz="1400" dirty="0"/>
              <a:t> </a:t>
            </a:r>
            <a:r>
              <a:rPr lang="ru-RU" sz="1400" dirty="0" err="1"/>
              <a:t>аударылады</a:t>
            </a:r>
            <a:r>
              <a:rPr lang="ru-RU" sz="1400" dirty="0"/>
              <a:t>. </a:t>
            </a:r>
            <a:r>
              <a:rPr lang="ru-RU" sz="1400" dirty="0" err="1"/>
              <a:t>Бұл</a:t>
            </a:r>
            <a:r>
              <a:rPr lang="ru-RU" sz="1400" dirty="0"/>
              <a:t> </a:t>
            </a:r>
            <a:r>
              <a:rPr lang="ru-RU" sz="1400" dirty="0" err="1"/>
              <a:t>салыстыру</a:t>
            </a:r>
            <a:r>
              <a:rPr lang="ru-RU" sz="1400" dirty="0"/>
              <a:t> </a:t>
            </a:r>
            <a:r>
              <a:rPr lang="ru-RU" sz="1400" dirty="0" err="1"/>
              <a:t>бағдарламашыдан</a:t>
            </a:r>
            <a:r>
              <a:rPr lang="ru-RU" sz="1400" dirty="0"/>
              <a:t> </a:t>
            </a:r>
            <a:r>
              <a:rPr lang="ru-RU" sz="1400" dirty="0" err="1"/>
              <a:t>жасырылған</a:t>
            </a:r>
            <a:r>
              <a:rPr lang="ru-RU" sz="1400" dirty="0"/>
              <a:t> </a:t>
            </a:r>
            <a:r>
              <a:rPr lang="ru-RU" sz="1400" dirty="0" err="1"/>
              <a:t>және</a:t>
            </a:r>
            <a:r>
              <a:rPr lang="ru-RU" sz="1400" dirty="0"/>
              <a:t> </a:t>
            </a:r>
            <a:r>
              <a:rPr lang="ru-RU" sz="1400" dirty="0" err="1"/>
              <a:t>операциялық</a:t>
            </a:r>
            <a:r>
              <a:rPr lang="ru-RU" sz="1400" dirty="0"/>
              <a:t> </a:t>
            </a:r>
            <a:r>
              <a:rPr lang="ru-RU" sz="1400" dirty="0" err="1"/>
              <a:t>жүйемен</a:t>
            </a:r>
            <a:r>
              <a:rPr lang="ru-RU" sz="1400" dirty="0"/>
              <a:t> </a:t>
            </a:r>
            <a:r>
              <a:rPr lang="ru-RU" sz="1400" dirty="0" err="1"/>
              <a:t>басқарылады</a:t>
            </a:r>
            <a:r>
              <a:rPr lang="ru-RU" sz="1400" dirty="0"/>
              <a:t>. </a:t>
            </a:r>
            <a:r>
              <a:rPr lang="ru-RU" sz="1400" dirty="0" err="1"/>
              <a:t>Анықтама</a:t>
            </a:r>
            <a:r>
              <a:rPr lang="ru-RU" sz="1400" dirty="0"/>
              <a:t> </a:t>
            </a:r>
            <a:r>
              <a:rPr lang="ru-RU" sz="1400" dirty="0" err="1"/>
              <a:t>бойынша</a:t>
            </a:r>
            <a:r>
              <a:rPr lang="ru-RU" sz="1400" dirty="0"/>
              <a:t> </a:t>
            </a:r>
            <a:r>
              <a:rPr lang="ru-RU" sz="1400" dirty="0" err="1"/>
              <a:t>пайдаланушы</a:t>
            </a:r>
            <a:r>
              <a:rPr lang="ru-RU" sz="1400" dirty="0"/>
              <a:t> </a:t>
            </a:r>
            <a:r>
              <a:rPr lang="ru-RU" sz="1400" dirty="0" err="1"/>
              <a:t>процесі</a:t>
            </a:r>
            <a:r>
              <a:rPr lang="ru-RU" sz="1400" dirty="0"/>
              <a:t> </a:t>
            </a:r>
            <a:r>
              <a:rPr lang="ru-RU" sz="1400" dirty="0" err="1"/>
              <a:t>өзіне</a:t>
            </a:r>
            <a:r>
              <a:rPr lang="ru-RU" sz="1400" dirty="0"/>
              <a:t> </a:t>
            </a:r>
            <a:r>
              <a:rPr lang="ru-RU" sz="1400" dirty="0" err="1"/>
              <a:t>тиесілі</a:t>
            </a:r>
            <a:r>
              <a:rPr lang="ru-RU" sz="1400" dirty="0"/>
              <a:t> </a:t>
            </a:r>
            <a:r>
              <a:rPr lang="ru-RU" sz="1400" dirty="0" err="1"/>
              <a:t>емес</a:t>
            </a:r>
            <a:r>
              <a:rPr lang="ru-RU" sz="1400" dirty="0"/>
              <a:t> </a:t>
            </a:r>
            <a:r>
              <a:rPr lang="ru-RU" sz="1400" dirty="0" err="1"/>
              <a:t>жадқа</a:t>
            </a:r>
            <a:r>
              <a:rPr lang="ru-RU" sz="1400" dirty="0"/>
              <a:t> </a:t>
            </a:r>
            <a:r>
              <a:rPr lang="ru-RU" sz="1400" dirty="0" err="1"/>
              <a:t>қол</a:t>
            </a:r>
            <a:r>
              <a:rPr lang="ru-RU" sz="1400" dirty="0"/>
              <a:t> </a:t>
            </a:r>
            <a:r>
              <a:rPr lang="ru-RU" sz="1400" dirty="0" err="1"/>
              <a:t>жеткізе</a:t>
            </a:r>
            <a:r>
              <a:rPr lang="ru-RU" sz="1400" dirty="0"/>
              <a:t> </a:t>
            </a:r>
            <a:r>
              <a:rPr lang="ru-RU" sz="1400" dirty="0" err="1"/>
              <a:t>алмайтынына</a:t>
            </a:r>
            <a:r>
              <a:rPr lang="ru-RU" sz="1400" dirty="0"/>
              <a:t> </a:t>
            </a:r>
            <a:r>
              <a:rPr lang="ru-RU" sz="1400" dirty="0" err="1"/>
              <a:t>назар</a:t>
            </a:r>
            <a:r>
              <a:rPr lang="ru-RU" sz="1400" dirty="0"/>
              <a:t> </a:t>
            </a:r>
            <a:r>
              <a:rPr lang="ru-RU" sz="1400" dirty="0" err="1"/>
              <a:t>аударыңыз</a:t>
            </a:r>
            <a:r>
              <a:rPr lang="ru-RU" sz="1400" dirty="0"/>
              <a:t>. </a:t>
            </a:r>
            <a:r>
              <a:rPr lang="ru-RU" sz="1400" dirty="0" err="1"/>
              <a:t>Оның</a:t>
            </a:r>
            <a:r>
              <a:rPr lang="ru-RU" sz="1400" dirty="0"/>
              <a:t> беттер </a:t>
            </a:r>
            <a:r>
              <a:rPr lang="ru-RU" sz="1400" dirty="0" err="1"/>
              <a:t>кестесінен</a:t>
            </a:r>
            <a:r>
              <a:rPr lang="ru-RU" sz="1400" dirty="0"/>
              <a:t> </a:t>
            </a:r>
            <a:r>
              <a:rPr lang="ru-RU" sz="1400" dirty="0" err="1"/>
              <a:t>тыс</a:t>
            </a:r>
            <a:r>
              <a:rPr lang="ru-RU" sz="1400" dirty="0"/>
              <a:t> </a:t>
            </a:r>
            <a:r>
              <a:rPr lang="ru-RU" sz="1400" dirty="0" err="1"/>
              <a:t>жадты</a:t>
            </a:r>
            <a:r>
              <a:rPr lang="ru-RU" sz="1400" dirty="0"/>
              <a:t> </a:t>
            </a:r>
            <a:r>
              <a:rPr lang="ru-RU" sz="1400" dirty="0" err="1"/>
              <a:t>адрестеу</a:t>
            </a:r>
            <a:r>
              <a:rPr lang="ru-RU" sz="1400" dirty="0"/>
              <a:t> </a:t>
            </a:r>
            <a:r>
              <a:rPr lang="ru-RU" sz="1400" dirty="0" err="1"/>
              <a:t>мүмкіндігі</a:t>
            </a:r>
            <a:r>
              <a:rPr lang="ru-RU" sz="1400" dirty="0"/>
              <a:t> </a:t>
            </a:r>
            <a:r>
              <a:rPr lang="ru-RU" sz="1400" dirty="0" err="1"/>
              <a:t>жоқ</a:t>
            </a:r>
            <a:r>
              <a:rPr lang="ru-RU" sz="1400" dirty="0"/>
              <a:t> </a:t>
            </a:r>
            <a:r>
              <a:rPr lang="ru-RU" sz="1400" dirty="0" err="1"/>
              <a:t>және</a:t>
            </a:r>
            <a:r>
              <a:rPr lang="ru-RU" sz="1400" dirty="0"/>
              <a:t> </a:t>
            </a:r>
            <a:r>
              <a:rPr lang="ru-RU" sz="1400" dirty="0" err="1"/>
              <a:t>кесте</a:t>
            </a:r>
            <a:r>
              <a:rPr lang="ru-RU" sz="1400" dirty="0"/>
              <a:t> тек </a:t>
            </a:r>
            <a:r>
              <a:rPr lang="ru-RU" sz="1400" dirty="0" err="1"/>
              <a:t>процеске</a:t>
            </a:r>
            <a:r>
              <a:rPr lang="ru-RU" sz="1400" dirty="0"/>
              <a:t> </a:t>
            </a:r>
            <a:r>
              <a:rPr lang="ru-RU" sz="1400" dirty="0" err="1"/>
              <a:t>тиесілі</a:t>
            </a:r>
            <a:r>
              <a:rPr lang="ru-RU" sz="1400" dirty="0"/>
              <a:t> </a:t>
            </a:r>
            <a:r>
              <a:rPr lang="ru-RU" sz="1400" dirty="0" err="1"/>
              <a:t>беттерді</a:t>
            </a:r>
            <a:r>
              <a:rPr lang="ru-RU" sz="1400" dirty="0"/>
              <a:t> </a:t>
            </a:r>
            <a:r>
              <a:rPr lang="ru-RU" sz="1400" dirty="0" err="1"/>
              <a:t>қамтиды</a:t>
            </a:r>
            <a:endParaRPr lang="en-US" sz="1400" dirty="0"/>
          </a:p>
        </p:txBody>
      </p:sp>
      <p:pic>
        <p:nvPicPr>
          <p:cNvPr id="5" name="Picture 4">
            <a:extLst>
              <a:ext uri="{FF2B5EF4-FFF2-40B4-BE49-F238E27FC236}">
                <a16:creationId xmlns:a16="http://schemas.microsoft.com/office/drawing/2014/main" id="{489FD5AA-D03B-47C4-8597-38307A391C5F}"/>
              </a:ext>
            </a:extLst>
          </p:cNvPr>
          <p:cNvPicPr>
            <a:picLocks noChangeAspect="1"/>
          </p:cNvPicPr>
          <p:nvPr/>
        </p:nvPicPr>
        <p:blipFill>
          <a:blip r:embed="rId2"/>
          <a:stretch>
            <a:fillRect/>
          </a:stretch>
        </p:blipFill>
        <p:spPr>
          <a:xfrm>
            <a:off x="5622324" y="973757"/>
            <a:ext cx="6446314" cy="4919795"/>
          </a:xfrm>
          <a:prstGeom prst="rect">
            <a:avLst/>
          </a:prstGeom>
        </p:spPr>
      </p:pic>
      <p:grpSp>
        <p:nvGrpSpPr>
          <p:cNvPr id="10" name="Group 9">
            <a:extLst>
              <a:ext uri="{FF2B5EF4-FFF2-40B4-BE49-F238E27FC236}">
                <a16:creationId xmlns:a16="http://schemas.microsoft.com/office/drawing/2014/main" id="{6258F736-B256-8039-9DC6-F4E49A5C5A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2068638" y="0"/>
            <a:ext cx="123362" cy="6858000"/>
            <a:chOff x="12068638" y="0"/>
            <a:chExt cx="123362" cy="6858000"/>
          </a:xfrm>
        </p:grpSpPr>
        <p:sp>
          <p:nvSpPr>
            <p:cNvPr id="11" name="Rectangle 10">
              <a:extLst>
                <a:ext uri="{FF2B5EF4-FFF2-40B4-BE49-F238E27FC236}">
                  <a16:creationId xmlns:a16="http://schemas.microsoft.com/office/drawing/2014/main" id="{10B4520A-996E-330C-99DA-69CA4D89E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C8FA945-E356-695F-18D6-CAD4EF34F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673044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5CC3A-7476-ED5B-9CEA-DC32778D44C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800EE74-0D0A-0E3A-AFD1-AE7D37FDA85E}"/>
              </a:ext>
            </a:extLst>
          </p:cNvPr>
          <p:cNvSpPr>
            <a:spLocks noGrp="1"/>
          </p:cNvSpPr>
          <p:nvPr>
            <p:ph idx="1"/>
          </p:nvPr>
        </p:nvSpPr>
        <p:spPr/>
        <p:txBody>
          <a:bodyPr/>
          <a:lstStyle/>
          <a:p>
            <a:pPr algn="just"/>
            <a:r>
              <a:rPr lang="ru-RU" dirty="0" err="1"/>
              <a:t>Операциялық</a:t>
            </a:r>
            <a:r>
              <a:rPr lang="ru-RU" dirty="0"/>
              <a:t> </a:t>
            </a:r>
            <a:r>
              <a:rPr lang="ru-RU" dirty="0" err="1"/>
              <a:t>жүйе</a:t>
            </a:r>
            <a:r>
              <a:rPr lang="ru-RU" dirty="0"/>
              <a:t> </a:t>
            </a:r>
            <a:r>
              <a:rPr lang="ru-RU" dirty="0" err="1"/>
              <a:t>физикалық</a:t>
            </a:r>
            <a:r>
              <a:rPr lang="ru-RU" dirty="0"/>
              <a:t> </a:t>
            </a:r>
            <a:r>
              <a:rPr lang="ru-RU" dirty="0" err="1"/>
              <a:t>жадты</a:t>
            </a:r>
            <a:r>
              <a:rPr lang="ru-RU" dirty="0"/>
              <a:t> </a:t>
            </a:r>
            <a:r>
              <a:rPr lang="ru-RU" dirty="0" err="1"/>
              <a:t>басқаратындықтан</a:t>
            </a:r>
            <a:r>
              <a:rPr lang="ru-RU" dirty="0"/>
              <a:t>, </a:t>
            </a:r>
            <a:r>
              <a:rPr lang="ru-RU" dirty="0" err="1"/>
              <a:t>ол</a:t>
            </a:r>
            <a:r>
              <a:rPr lang="ru-RU" dirty="0"/>
              <a:t> </a:t>
            </a:r>
            <a:r>
              <a:rPr lang="ru-RU" dirty="0" err="1"/>
              <a:t>физикалық</a:t>
            </a:r>
            <a:r>
              <a:rPr lang="ru-RU" dirty="0"/>
              <a:t> </a:t>
            </a:r>
            <a:r>
              <a:rPr lang="ru-RU" dirty="0" err="1"/>
              <a:t>жадыны</a:t>
            </a:r>
            <a:r>
              <a:rPr lang="ru-RU" dirty="0"/>
              <a:t> </a:t>
            </a:r>
            <a:r>
              <a:rPr lang="ru-RU" dirty="0" err="1"/>
              <a:t>бөлудің</a:t>
            </a:r>
            <a:r>
              <a:rPr lang="ru-RU" dirty="0"/>
              <a:t> </a:t>
            </a:r>
            <a:r>
              <a:rPr lang="ru-RU" dirty="0" err="1"/>
              <a:t>егжей</a:t>
            </a:r>
            <a:r>
              <a:rPr lang="ru-RU" dirty="0"/>
              <a:t>—</a:t>
            </a:r>
            <a:r>
              <a:rPr lang="ru-RU" dirty="0" err="1"/>
              <a:t>тегжейлерін</a:t>
            </a:r>
            <a:r>
              <a:rPr lang="ru-RU" dirty="0"/>
              <a:t> </a:t>
            </a:r>
            <a:r>
              <a:rPr lang="ru-RU" dirty="0" err="1"/>
              <a:t>білуі</a:t>
            </a:r>
            <a:r>
              <a:rPr lang="ru-RU" dirty="0"/>
              <a:t> керек-</a:t>
            </a:r>
            <a:r>
              <a:rPr lang="ru-RU" dirty="0" err="1"/>
              <a:t>қандай</a:t>
            </a:r>
            <a:r>
              <a:rPr lang="ru-RU" dirty="0"/>
              <a:t> </a:t>
            </a:r>
            <a:r>
              <a:rPr lang="ru-RU" dirty="0" err="1"/>
              <a:t>кадрлар</a:t>
            </a:r>
            <a:r>
              <a:rPr lang="ru-RU" dirty="0"/>
              <a:t> </a:t>
            </a:r>
            <a:r>
              <a:rPr lang="ru-RU" dirty="0" err="1"/>
              <a:t>бөлінеді</a:t>
            </a:r>
            <a:r>
              <a:rPr lang="ru-RU" dirty="0"/>
              <a:t>, </a:t>
            </a:r>
            <a:r>
              <a:rPr lang="ru-RU" dirty="0" err="1"/>
              <a:t>қандай</a:t>
            </a:r>
            <a:r>
              <a:rPr lang="ru-RU" dirty="0"/>
              <a:t> </a:t>
            </a:r>
            <a:r>
              <a:rPr lang="ru-RU" dirty="0" err="1"/>
              <a:t>кадрлар</a:t>
            </a:r>
            <a:r>
              <a:rPr lang="ru-RU" dirty="0"/>
              <a:t> бар, </a:t>
            </a:r>
            <a:r>
              <a:rPr lang="ru-RU" dirty="0" err="1"/>
              <a:t>барлығы</a:t>
            </a:r>
            <a:r>
              <a:rPr lang="ru-RU" dirty="0"/>
              <a:t> </a:t>
            </a:r>
            <a:r>
              <a:rPr lang="ru-RU" dirty="0" err="1"/>
              <a:t>қанша</a:t>
            </a:r>
            <a:r>
              <a:rPr lang="ru-RU" dirty="0"/>
              <a:t> кадр бар </a:t>
            </a:r>
            <a:r>
              <a:rPr lang="ru-RU" dirty="0" err="1"/>
              <a:t>және</a:t>
            </a:r>
            <a:r>
              <a:rPr lang="ru-RU" dirty="0"/>
              <a:t> </a:t>
            </a:r>
            <a:r>
              <a:rPr lang="ru-RU" dirty="0" err="1"/>
              <a:t>т.б</a:t>
            </a:r>
            <a:r>
              <a:rPr lang="ru-RU" dirty="0"/>
              <a:t>. </a:t>
            </a:r>
            <a:r>
              <a:rPr lang="ru-RU" dirty="0" err="1"/>
              <a:t>Бұл</a:t>
            </a:r>
            <a:r>
              <a:rPr lang="ru-RU" dirty="0"/>
              <a:t> </a:t>
            </a:r>
            <a:r>
              <a:rPr lang="ru-RU" dirty="0" err="1"/>
              <a:t>ақпарат</a:t>
            </a:r>
            <a:r>
              <a:rPr lang="ru-RU" dirty="0"/>
              <a:t>, </a:t>
            </a:r>
            <a:r>
              <a:rPr lang="ru-RU" dirty="0" err="1"/>
              <a:t>әдетте</a:t>
            </a:r>
            <a:r>
              <a:rPr lang="ru-RU" dirty="0"/>
              <a:t>, </a:t>
            </a:r>
            <a:r>
              <a:rPr lang="ru-RU" b="1" dirty="0" err="1"/>
              <a:t>жақтау</a:t>
            </a:r>
            <a:r>
              <a:rPr lang="ru-RU" b="1" dirty="0"/>
              <a:t> </a:t>
            </a:r>
            <a:r>
              <a:rPr lang="en-US" b="1" dirty="0"/>
              <a:t>(</a:t>
            </a:r>
            <a:r>
              <a:rPr lang="kk-KZ" b="1" dirty="0"/>
              <a:t>фреймдік</a:t>
            </a:r>
            <a:r>
              <a:rPr lang="en-US" b="1" dirty="0"/>
              <a:t>)</a:t>
            </a:r>
            <a:r>
              <a:rPr lang="ru-RU" b="1" dirty="0"/>
              <a:t> </a:t>
            </a:r>
            <a:r>
              <a:rPr lang="ru-RU" b="1" dirty="0" err="1"/>
              <a:t>кесте</a:t>
            </a:r>
            <a:r>
              <a:rPr lang="ru-RU" b="1" dirty="0"/>
              <a:t> </a:t>
            </a:r>
            <a:r>
              <a:rPr lang="ru-RU" dirty="0" err="1"/>
              <a:t>деп</a:t>
            </a:r>
            <a:r>
              <a:rPr lang="ru-RU" dirty="0"/>
              <a:t> </a:t>
            </a:r>
            <a:r>
              <a:rPr lang="ru-RU" dirty="0" err="1"/>
              <a:t>аталатын</a:t>
            </a:r>
            <a:r>
              <a:rPr lang="ru-RU" dirty="0"/>
              <a:t> </a:t>
            </a:r>
            <a:r>
              <a:rPr lang="ru-RU" dirty="0" err="1"/>
              <a:t>бүкіл</a:t>
            </a:r>
            <a:r>
              <a:rPr lang="ru-RU" dirty="0"/>
              <a:t> </a:t>
            </a:r>
            <a:r>
              <a:rPr lang="ru-RU" dirty="0" err="1"/>
              <a:t>жүйелік</a:t>
            </a:r>
            <a:r>
              <a:rPr lang="ru-RU" dirty="0"/>
              <a:t> </a:t>
            </a:r>
            <a:r>
              <a:rPr lang="ru-RU" dirty="0" err="1"/>
              <a:t>мәліметтер</a:t>
            </a:r>
            <a:r>
              <a:rPr lang="ru-RU" dirty="0"/>
              <a:t> </a:t>
            </a:r>
            <a:r>
              <a:rPr lang="ru-RU" dirty="0" err="1"/>
              <a:t>құрылымында</a:t>
            </a:r>
            <a:r>
              <a:rPr lang="ru-RU" dirty="0"/>
              <a:t> </a:t>
            </a:r>
            <a:r>
              <a:rPr lang="ru-RU" dirty="0" err="1"/>
              <a:t>сақталады</a:t>
            </a:r>
            <a:r>
              <a:rPr lang="ru-RU" dirty="0"/>
              <a:t>. </a:t>
            </a:r>
            <a:r>
              <a:rPr lang="ru-RU" dirty="0" err="1"/>
              <a:t>Жақтау</a:t>
            </a:r>
            <a:r>
              <a:rPr lang="ru-RU" dirty="0"/>
              <a:t> </a:t>
            </a:r>
            <a:r>
              <a:rPr lang="ru-RU" dirty="0" err="1"/>
              <a:t>кестесінде</a:t>
            </a:r>
            <a:r>
              <a:rPr lang="ru-RU" dirty="0"/>
              <a:t> </a:t>
            </a:r>
            <a:r>
              <a:rPr lang="ru-RU" dirty="0" err="1"/>
              <a:t>әрбір</a:t>
            </a:r>
            <a:r>
              <a:rPr lang="ru-RU" dirty="0"/>
              <a:t> </a:t>
            </a:r>
            <a:r>
              <a:rPr lang="ru-RU" dirty="0" err="1"/>
              <a:t>физикалық</a:t>
            </a:r>
            <a:r>
              <a:rPr lang="ru-RU" dirty="0"/>
              <a:t> бет </a:t>
            </a:r>
            <a:r>
              <a:rPr lang="ru-RU" dirty="0" err="1"/>
              <a:t>жақтауы</a:t>
            </a:r>
            <a:r>
              <a:rPr lang="ru-RU" dirty="0"/>
              <a:t> </a:t>
            </a:r>
            <a:r>
              <a:rPr lang="ru-RU" dirty="0" err="1"/>
              <a:t>үшін</a:t>
            </a:r>
            <a:r>
              <a:rPr lang="ru-RU" dirty="0"/>
              <a:t> </a:t>
            </a:r>
            <a:r>
              <a:rPr lang="ru-RU" dirty="0" err="1"/>
              <a:t>соңғысының</a:t>
            </a:r>
            <a:r>
              <a:rPr lang="ru-RU" dirty="0"/>
              <a:t> бос </a:t>
            </a:r>
            <a:r>
              <a:rPr lang="ru-RU" dirty="0" err="1"/>
              <a:t>немесе</a:t>
            </a:r>
            <a:r>
              <a:rPr lang="ru-RU" dirty="0"/>
              <a:t> </a:t>
            </a:r>
            <a:r>
              <a:rPr lang="ru-RU" dirty="0" err="1"/>
              <a:t>бөлінгенін</a:t>
            </a:r>
            <a:r>
              <a:rPr lang="ru-RU" dirty="0"/>
              <a:t> </a:t>
            </a:r>
            <a:r>
              <a:rPr lang="ru-RU" dirty="0" err="1"/>
              <a:t>және</a:t>
            </a:r>
            <a:r>
              <a:rPr lang="ru-RU" dirty="0"/>
              <a:t> </a:t>
            </a:r>
            <a:r>
              <a:rPr lang="ru-RU" dirty="0" err="1"/>
              <a:t>егер</a:t>
            </a:r>
            <a:r>
              <a:rPr lang="ru-RU" dirty="0"/>
              <a:t> </a:t>
            </a:r>
            <a:r>
              <a:rPr lang="ru-RU" dirty="0" err="1"/>
              <a:t>ол</a:t>
            </a:r>
            <a:r>
              <a:rPr lang="ru-RU" dirty="0"/>
              <a:t> </a:t>
            </a:r>
            <a:r>
              <a:rPr lang="ru-RU" dirty="0" err="1"/>
              <a:t>бөлінген</a:t>
            </a:r>
            <a:r>
              <a:rPr lang="ru-RU" dirty="0"/>
              <a:t> </a:t>
            </a:r>
            <a:r>
              <a:rPr lang="ru-RU" dirty="0" err="1"/>
              <a:t>болса</a:t>
            </a:r>
            <a:r>
              <a:rPr lang="ru-RU" dirty="0"/>
              <a:t>, </a:t>
            </a:r>
            <a:r>
              <a:rPr lang="ru-RU" dirty="0" err="1"/>
              <a:t>қай</a:t>
            </a:r>
            <a:r>
              <a:rPr lang="ru-RU" dirty="0"/>
              <a:t> </a:t>
            </a:r>
            <a:r>
              <a:rPr lang="ru-RU" dirty="0" err="1"/>
              <a:t>бетке</a:t>
            </a:r>
            <a:r>
              <a:rPr lang="ru-RU" dirty="0"/>
              <a:t> </a:t>
            </a:r>
            <a:r>
              <a:rPr lang="ru-RU" dirty="0" err="1"/>
              <a:t>қай</a:t>
            </a:r>
            <a:r>
              <a:rPr lang="ru-RU" dirty="0"/>
              <a:t> </a:t>
            </a:r>
            <a:r>
              <a:rPr lang="ru-RU" dirty="0" err="1"/>
              <a:t>процестің</a:t>
            </a:r>
            <a:r>
              <a:rPr lang="ru-RU" dirty="0"/>
              <a:t> (</a:t>
            </a:r>
            <a:r>
              <a:rPr lang="ru-RU" dirty="0" err="1"/>
              <a:t>немесе</a:t>
            </a:r>
            <a:r>
              <a:rPr lang="ru-RU" dirty="0"/>
              <a:t> </a:t>
            </a:r>
            <a:r>
              <a:rPr lang="ru-RU" dirty="0" err="1"/>
              <a:t>процестердің</a:t>
            </a:r>
            <a:r>
              <a:rPr lang="ru-RU" dirty="0"/>
              <a:t>) </a:t>
            </a:r>
            <a:r>
              <a:rPr lang="ru-RU" dirty="0" err="1"/>
              <a:t>бөлінетінін</a:t>
            </a:r>
            <a:r>
              <a:rPr lang="ru-RU" dirty="0"/>
              <a:t> </a:t>
            </a:r>
            <a:r>
              <a:rPr lang="ru-RU" dirty="0" err="1"/>
              <a:t>көрсететін</a:t>
            </a:r>
            <a:r>
              <a:rPr lang="ru-RU" dirty="0"/>
              <a:t> </a:t>
            </a:r>
            <a:r>
              <a:rPr lang="ru-RU" dirty="0" err="1"/>
              <a:t>бір</a:t>
            </a:r>
            <a:r>
              <a:rPr lang="ru-RU" dirty="0"/>
              <a:t> </a:t>
            </a:r>
            <a:r>
              <a:rPr lang="ru-RU" dirty="0" err="1"/>
              <a:t>жазба</a:t>
            </a:r>
            <a:r>
              <a:rPr lang="ru-RU" dirty="0"/>
              <a:t> бар.</a:t>
            </a:r>
            <a:endParaRPr lang="en-US" dirty="0"/>
          </a:p>
        </p:txBody>
      </p:sp>
    </p:spTree>
    <p:extLst>
      <p:ext uri="{BB962C8B-B14F-4D97-AF65-F5344CB8AC3E}">
        <p14:creationId xmlns:p14="http://schemas.microsoft.com/office/powerpoint/2010/main" val="2817508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A494B-735A-EE02-3C49-AE966C35D12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5D774BF-18A5-31E6-6C2A-2649FE7672B2}"/>
              </a:ext>
            </a:extLst>
          </p:cNvPr>
          <p:cNvSpPr>
            <a:spLocks noGrp="1"/>
          </p:cNvSpPr>
          <p:nvPr>
            <p:ph idx="1"/>
          </p:nvPr>
        </p:nvSpPr>
        <p:spPr/>
        <p:txBody>
          <a:bodyPr>
            <a:normAutofit/>
          </a:bodyPr>
          <a:lstStyle/>
          <a:p>
            <a:r>
              <a:rPr lang="ru-RU" dirty="0" err="1"/>
              <a:t>Негізгі</a:t>
            </a:r>
            <a:r>
              <a:rPr lang="ru-RU" dirty="0"/>
              <a:t> жад </a:t>
            </a:r>
            <a:r>
              <a:rPr lang="ru-RU" dirty="0" err="1"/>
              <a:t>және</a:t>
            </a:r>
            <a:r>
              <a:rPr lang="ru-RU" dirty="0"/>
              <a:t> </a:t>
            </a:r>
            <a:r>
              <a:rPr lang="ru-RU" dirty="0" err="1"/>
              <a:t>әрбір</a:t>
            </a:r>
            <a:r>
              <a:rPr lang="ru-RU" dirty="0"/>
              <a:t> </a:t>
            </a:r>
            <a:r>
              <a:rPr lang="ru-RU" dirty="0" err="1"/>
              <a:t>өңдеу</a:t>
            </a:r>
            <a:r>
              <a:rPr lang="ru-RU" dirty="0"/>
              <a:t> </a:t>
            </a:r>
            <a:r>
              <a:rPr lang="ru-RU" dirty="0" err="1"/>
              <a:t>өзегіне</a:t>
            </a:r>
            <a:r>
              <a:rPr lang="ru-RU" dirty="0"/>
              <a:t> </a:t>
            </a:r>
            <a:r>
              <a:rPr lang="ru-RU" dirty="0" err="1"/>
              <a:t>орнатылған</a:t>
            </a:r>
            <a:r>
              <a:rPr lang="ru-RU" dirty="0"/>
              <a:t> </a:t>
            </a:r>
            <a:r>
              <a:rPr lang="ru-RU" dirty="0" err="1"/>
              <a:t>регистрлер</a:t>
            </a:r>
            <a:r>
              <a:rPr lang="ru-RU" dirty="0"/>
              <a:t> </a:t>
            </a:r>
            <a:r>
              <a:rPr lang="ru-RU" dirty="0" err="1"/>
              <a:t>орталық</a:t>
            </a:r>
            <a:r>
              <a:rPr lang="ru-RU" dirty="0"/>
              <a:t> процессор </a:t>
            </a:r>
            <a:r>
              <a:rPr lang="ru-RU" dirty="0" err="1"/>
              <a:t>тікелей</a:t>
            </a:r>
            <a:r>
              <a:rPr lang="ru-RU" dirty="0"/>
              <a:t> </a:t>
            </a:r>
            <a:r>
              <a:rPr lang="ru-RU" dirty="0" err="1"/>
              <a:t>қол</a:t>
            </a:r>
            <a:r>
              <a:rPr lang="ru-RU" dirty="0"/>
              <a:t> </a:t>
            </a:r>
            <a:r>
              <a:rPr lang="ru-RU" dirty="0" err="1"/>
              <a:t>жеткізе</a:t>
            </a:r>
            <a:r>
              <a:rPr lang="ru-RU" dirty="0"/>
              <a:t> </a:t>
            </a:r>
            <a:r>
              <a:rPr lang="ru-RU" dirty="0" err="1"/>
              <a:t>алатын</a:t>
            </a:r>
            <a:r>
              <a:rPr lang="ru-RU" dirty="0"/>
              <a:t> </a:t>
            </a:r>
            <a:r>
              <a:rPr lang="ru-RU" dirty="0" err="1"/>
              <a:t>жалғыз</a:t>
            </a:r>
            <a:r>
              <a:rPr lang="ru-RU" dirty="0"/>
              <a:t> </a:t>
            </a:r>
            <a:r>
              <a:rPr lang="ru-RU" dirty="0" err="1"/>
              <a:t>жалпы</a:t>
            </a:r>
            <a:r>
              <a:rPr lang="ru-RU" dirty="0"/>
              <a:t> </a:t>
            </a:r>
            <a:r>
              <a:rPr lang="ru-RU" dirty="0" err="1"/>
              <a:t>мақсаттағы</a:t>
            </a:r>
            <a:r>
              <a:rPr lang="ru-RU" dirty="0"/>
              <a:t> </a:t>
            </a:r>
            <a:r>
              <a:rPr lang="ru-RU" dirty="0" err="1"/>
              <a:t>сақтау</a:t>
            </a:r>
            <a:r>
              <a:rPr lang="ru-RU" dirty="0"/>
              <a:t> </a:t>
            </a:r>
            <a:r>
              <a:rPr lang="ru-RU" dirty="0" err="1"/>
              <a:t>орны</a:t>
            </a:r>
            <a:r>
              <a:rPr lang="ru-RU" dirty="0"/>
              <a:t> </a:t>
            </a:r>
            <a:r>
              <a:rPr lang="ru-RU" dirty="0" err="1"/>
              <a:t>болып</a:t>
            </a:r>
            <a:r>
              <a:rPr lang="ru-RU" dirty="0"/>
              <a:t> </a:t>
            </a:r>
            <a:r>
              <a:rPr lang="ru-RU" dirty="0" err="1"/>
              <a:t>табылады</a:t>
            </a:r>
            <a:r>
              <a:rPr lang="ru-RU" dirty="0"/>
              <a:t>. Жад </a:t>
            </a:r>
            <a:r>
              <a:rPr lang="ru-RU" dirty="0" err="1"/>
              <a:t>мекенжайларын</a:t>
            </a:r>
            <a:r>
              <a:rPr lang="ru-RU" dirty="0"/>
              <a:t> аргумент </a:t>
            </a:r>
            <a:r>
              <a:rPr lang="ru-RU" dirty="0" err="1"/>
              <a:t>ретінде</a:t>
            </a:r>
            <a:r>
              <a:rPr lang="ru-RU" dirty="0"/>
              <a:t> </a:t>
            </a:r>
            <a:r>
              <a:rPr lang="ru-RU" dirty="0" err="1"/>
              <a:t>қабылдайтын</a:t>
            </a:r>
            <a:r>
              <a:rPr lang="ru-RU" dirty="0"/>
              <a:t> машина </a:t>
            </a:r>
            <a:r>
              <a:rPr lang="ru-RU" dirty="0" err="1"/>
              <a:t>нұсқаулары</a:t>
            </a:r>
            <a:r>
              <a:rPr lang="ru-RU" dirty="0"/>
              <a:t> бар, </a:t>
            </a:r>
            <a:r>
              <a:rPr lang="ru-RU" dirty="0" err="1"/>
              <a:t>бірақ</a:t>
            </a:r>
            <a:r>
              <a:rPr lang="ru-RU" dirty="0"/>
              <a:t> </a:t>
            </a:r>
            <a:r>
              <a:rPr lang="ru-RU" dirty="0" err="1"/>
              <a:t>ешқайсысы</a:t>
            </a:r>
            <a:r>
              <a:rPr lang="ru-RU" dirty="0"/>
              <a:t> диск </a:t>
            </a:r>
            <a:r>
              <a:rPr lang="ru-RU" dirty="0" err="1"/>
              <a:t>мекенжайларын</a:t>
            </a:r>
            <a:r>
              <a:rPr lang="ru-RU" dirty="0"/>
              <a:t> </a:t>
            </a:r>
            <a:r>
              <a:rPr lang="ru-RU" dirty="0" err="1"/>
              <a:t>қабылдамайды</a:t>
            </a:r>
            <a:r>
              <a:rPr lang="ru-RU" dirty="0"/>
              <a:t>. </a:t>
            </a:r>
            <a:r>
              <a:rPr lang="ru-RU" dirty="0" err="1"/>
              <a:t>Сондықтан</a:t>
            </a:r>
            <a:r>
              <a:rPr lang="ru-RU" dirty="0"/>
              <a:t>, </a:t>
            </a:r>
            <a:r>
              <a:rPr lang="ru-RU" dirty="0" err="1"/>
              <a:t>орындалатын</a:t>
            </a:r>
            <a:r>
              <a:rPr lang="ru-RU" dirty="0"/>
              <a:t> </a:t>
            </a:r>
            <a:r>
              <a:rPr lang="ru-RU" dirty="0" err="1"/>
              <a:t>кез</a:t>
            </a:r>
            <a:r>
              <a:rPr lang="ru-RU" dirty="0"/>
              <a:t> </a:t>
            </a:r>
            <a:r>
              <a:rPr lang="ru-RU" dirty="0" err="1"/>
              <a:t>келген</a:t>
            </a:r>
            <a:r>
              <a:rPr lang="ru-RU" dirty="0"/>
              <a:t> </a:t>
            </a:r>
            <a:r>
              <a:rPr lang="ru-RU" dirty="0" err="1"/>
              <a:t>нұсқаулар</a:t>
            </a:r>
            <a:r>
              <a:rPr lang="ru-RU" dirty="0"/>
              <a:t> </a:t>
            </a:r>
            <a:r>
              <a:rPr lang="ru-RU" dirty="0" err="1"/>
              <a:t>және</a:t>
            </a:r>
            <a:r>
              <a:rPr lang="ru-RU" dirty="0"/>
              <a:t> </a:t>
            </a:r>
            <a:r>
              <a:rPr lang="ru-RU" dirty="0" err="1"/>
              <a:t>нұсқауларда</a:t>
            </a:r>
            <a:r>
              <a:rPr lang="ru-RU" dirty="0"/>
              <a:t> </a:t>
            </a:r>
            <a:r>
              <a:rPr lang="ru-RU" dirty="0" err="1"/>
              <a:t>қолданылатын</a:t>
            </a:r>
            <a:r>
              <a:rPr lang="ru-RU" dirty="0"/>
              <a:t> </a:t>
            </a:r>
            <a:r>
              <a:rPr lang="ru-RU" dirty="0" err="1"/>
              <a:t>кез</a:t>
            </a:r>
            <a:r>
              <a:rPr lang="ru-RU" dirty="0"/>
              <a:t> </a:t>
            </a:r>
            <a:r>
              <a:rPr lang="ru-RU" dirty="0" err="1"/>
              <a:t>келген</a:t>
            </a:r>
            <a:r>
              <a:rPr lang="ru-RU" dirty="0"/>
              <a:t> </a:t>
            </a:r>
            <a:r>
              <a:rPr lang="ru-RU" dirty="0" err="1"/>
              <a:t>деректер</a:t>
            </a:r>
            <a:r>
              <a:rPr lang="ru-RU" dirty="0"/>
              <a:t> осы </a:t>
            </a:r>
            <a:r>
              <a:rPr lang="ru-RU" dirty="0" err="1"/>
              <a:t>тікелей</a:t>
            </a:r>
            <a:r>
              <a:rPr lang="ru-RU" dirty="0"/>
              <a:t> </a:t>
            </a:r>
            <a:r>
              <a:rPr lang="ru-RU" dirty="0" err="1"/>
              <a:t>қатынайтын</a:t>
            </a:r>
            <a:r>
              <a:rPr lang="ru-RU" dirty="0"/>
              <a:t> </a:t>
            </a:r>
            <a:r>
              <a:rPr lang="ru-RU" dirty="0" err="1"/>
              <a:t>сақтау</a:t>
            </a:r>
            <a:r>
              <a:rPr lang="ru-RU" dirty="0"/>
              <a:t> </a:t>
            </a:r>
            <a:r>
              <a:rPr lang="ru-RU" dirty="0" err="1"/>
              <a:t>құрылғыларының</a:t>
            </a:r>
            <a:r>
              <a:rPr lang="ru-RU" dirty="0"/>
              <a:t> </a:t>
            </a:r>
            <a:r>
              <a:rPr lang="ru-RU" dirty="0" err="1"/>
              <a:t>бірінде</a:t>
            </a:r>
            <a:r>
              <a:rPr lang="ru-RU" dirty="0"/>
              <a:t> </a:t>
            </a:r>
            <a:r>
              <a:rPr lang="ru-RU" dirty="0" err="1"/>
              <a:t>болуы</a:t>
            </a:r>
            <a:r>
              <a:rPr lang="ru-RU" dirty="0"/>
              <a:t> керек</a:t>
            </a:r>
            <a:endParaRPr lang="en-US" dirty="0"/>
          </a:p>
        </p:txBody>
      </p:sp>
    </p:spTree>
    <p:extLst>
      <p:ext uri="{BB962C8B-B14F-4D97-AF65-F5344CB8AC3E}">
        <p14:creationId xmlns:p14="http://schemas.microsoft.com/office/powerpoint/2010/main" val="3634766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Shape 238"/>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30</a:t>
            </a:fld>
            <a:endParaRPr/>
          </a:p>
        </p:txBody>
      </p:sp>
      <p:sp>
        <p:nvSpPr>
          <p:cNvPr id="239" name="Shape 239"/>
          <p:cNvSpPr>
            <a:spLocks noGrp="1"/>
          </p:cNvSpPr>
          <p:nvPr>
            <p:ph type="title" idx="4294967295"/>
          </p:nvPr>
        </p:nvSpPr>
        <p:spPr>
          <a:xfrm>
            <a:off x="2579688" y="166688"/>
            <a:ext cx="8229601"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rPr lang="kk-KZ" dirty="0"/>
              <a:t>Беттік кестенің қолданылуы</a:t>
            </a:r>
            <a:endParaRPr dirty="0"/>
          </a:p>
        </p:txBody>
      </p:sp>
      <p:sp>
        <p:nvSpPr>
          <p:cNvPr id="240" name="Shape 240"/>
          <p:cNvSpPr>
            <a:spLocks noGrp="1"/>
          </p:cNvSpPr>
          <p:nvPr>
            <p:ph type="body" idx="4294967295"/>
          </p:nvPr>
        </p:nvSpPr>
        <p:spPr>
          <a:xfrm>
            <a:off x="1013254" y="1146175"/>
            <a:ext cx="10033687" cy="4686300"/>
          </a:xfrm>
          <a:prstGeom prst="rect">
            <a:avLst/>
          </a:prstGeom>
          <a:extLst>
            <a:ext uri="{C572A759-6A51-4108-AA02-DFA0A04FC94B}">
              <ma14:wrappingTextBoxFlag xmlns="" xmlns:ma14="http://schemas.microsoft.com/office/mac/drawingml/2011/main" val="1"/>
            </a:ext>
          </a:extLst>
        </p:spPr>
        <p:txBody>
          <a:bodyPr>
            <a:normAutofit lnSpcReduction="10000"/>
          </a:bodyPr>
          <a:lstStyle/>
          <a:p>
            <a:pPr>
              <a:buChar char=""/>
            </a:pPr>
            <a:r>
              <a:rPr lang="ru-RU" dirty="0" err="1"/>
              <a:t>Кейбір</a:t>
            </a:r>
            <a:r>
              <a:rPr lang="ru-RU" dirty="0"/>
              <a:t> </a:t>
            </a:r>
            <a:r>
              <a:rPr lang="en-US" dirty="0"/>
              <a:t>TLB </a:t>
            </a:r>
            <a:r>
              <a:rPr lang="ru-RU" dirty="0" err="1"/>
              <a:t>мекенжай</a:t>
            </a:r>
            <a:r>
              <a:rPr lang="ru-RU" dirty="0"/>
              <a:t> </a:t>
            </a:r>
            <a:r>
              <a:rPr lang="ru-RU" dirty="0" err="1"/>
              <a:t>кеңістігінің</a:t>
            </a:r>
            <a:r>
              <a:rPr lang="ru-RU" dirty="0"/>
              <a:t> </a:t>
            </a:r>
            <a:r>
              <a:rPr lang="ru-RU" dirty="0" err="1"/>
              <a:t>идентификаторларын</a:t>
            </a:r>
            <a:r>
              <a:rPr lang="ru-RU" dirty="0"/>
              <a:t> (</a:t>
            </a:r>
            <a:r>
              <a:rPr lang="en-US" dirty="0"/>
              <a:t>ASID) </a:t>
            </a:r>
            <a:r>
              <a:rPr lang="ru-RU" dirty="0" err="1"/>
              <a:t>әрбір</a:t>
            </a:r>
            <a:r>
              <a:rPr lang="ru-RU" dirty="0"/>
              <a:t> </a:t>
            </a:r>
            <a:r>
              <a:rPr lang="en-US" dirty="0"/>
              <a:t>TLB </a:t>
            </a:r>
            <a:r>
              <a:rPr lang="ru-RU" dirty="0" err="1"/>
              <a:t>жазбасында</a:t>
            </a:r>
            <a:r>
              <a:rPr lang="ru-RU" dirty="0"/>
              <a:t> </a:t>
            </a:r>
            <a:r>
              <a:rPr lang="ru-RU" dirty="0" err="1"/>
              <a:t>сақтайды</a:t>
            </a:r>
            <a:r>
              <a:rPr lang="ru-RU" dirty="0"/>
              <a:t> – </a:t>
            </a:r>
            <a:r>
              <a:rPr lang="ru-RU" dirty="0" err="1"/>
              <a:t>сол</a:t>
            </a:r>
            <a:r>
              <a:rPr lang="ru-RU" dirty="0"/>
              <a:t> процесс </a:t>
            </a:r>
            <a:r>
              <a:rPr lang="ru-RU" dirty="0" err="1"/>
              <a:t>үшін</a:t>
            </a:r>
            <a:r>
              <a:rPr lang="ru-RU" dirty="0"/>
              <a:t> </a:t>
            </a:r>
            <a:r>
              <a:rPr lang="ru-RU" dirty="0" err="1"/>
              <a:t>мекенжай</a:t>
            </a:r>
            <a:r>
              <a:rPr lang="ru-RU" dirty="0"/>
              <a:t> </a:t>
            </a:r>
            <a:r>
              <a:rPr lang="ru-RU" dirty="0" err="1"/>
              <a:t>кеңістігінен</a:t>
            </a:r>
            <a:r>
              <a:rPr lang="ru-RU" dirty="0"/>
              <a:t> </a:t>
            </a:r>
            <a:r>
              <a:rPr lang="ru-RU" dirty="0" err="1"/>
              <a:t>қорғауды</a:t>
            </a:r>
            <a:r>
              <a:rPr lang="ru-RU" dirty="0"/>
              <a:t> </a:t>
            </a:r>
            <a:r>
              <a:rPr lang="ru-RU" dirty="0" err="1"/>
              <a:t>қамтамасыз</a:t>
            </a:r>
            <a:r>
              <a:rPr lang="ru-RU" dirty="0"/>
              <a:t> </a:t>
            </a:r>
            <a:r>
              <a:rPr lang="ru-RU" dirty="0" err="1"/>
              <a:t>ету</a:t>
            </a:r>
            <a:r>
              <a:rPr lang="ru-RU" dirty="0"/>
              <a:t> </a:t>
            </a:r>
            <a:r>
              <a:rPr lang="ru-RU" dirty="0" err="1"/>
              <a:t>үшін</a:t>
            </a:r>
            <a:r>
              <a:rPr lang="ru-RU" dirty="0"/>
              <a:t> </a:t>
            </a:r>
            <a:r>
              <a:rPr lang="ru-RU" dirty="0" err="1"/>
              <a:t>әрбір</a:t>
            </a:r>
            <a:r>
              <a:rPr lang="ru-RU" dirty="0"/>
              <a:t> </a:t>
            </a:r>
            <a:r>
              <a:rPr lang="ru-RU" dirty="0" err="1"/>
              <a:t>процесті</a:t>
            </a:r>
            <a:r>
              <a:rPr lang="ru-RU" dirty="0"/>
              <a:t> </a:t>
            </a:r>
            <a:r>
              <a:rPr lang="ru-RU" dirty="0" err="1"/>
              <a:t>бірегей</a:t>
            </a:r>
            <a:r>
              <a:rPr lang="ru-RU" dirty="0"/>
              <a:t> </a:t>
            </a:r>
            <a:r>
              <a:rPr lang="ru-RU" dirty="0" err="1"/>
              <a:t>түрде</a:t>
            </a:r>
            <a:r>
              <a:rPr lang="ru-RU" dirty="0"/>
              <a:t> </a:t>
            </a:r>
            <a:r>
              <a:rPr lang="ru-RU" dirty="0" err="1"/>
              <a:t>анықтайды.Әйтпесе</a:t>
            </a:r>
            <a:r>
              <a:rPr lang="ru-RU" dirty="0"/>
              <a:t>, </a:t>
            </a:r>
            <a:r>
              <a:rPr lang="ru-RU" dirty="0" err="1"/>
              <a:t>әрбір</a:t>
            </a:r>
            <a:r>
              <a:rPr lang="ru-RU" dirty="0"/>
              <a:t> </a:t>
            </a:r>
            <a:r>
              <a:rPr lang="ru-RU" dirty="0" err="1"/>
              <a:t>контекстік</a:t>
            </a:r>
            <a:r>
              <a:rPr lang="ru-RU" dirty="0"/>
              <a:t> </a:t>
            </a:r>
            <a:r>
              <a:rPr lang="ru-RU" dirty="0" err="1"/>
              <a:t>қосқышта</a:t>
            </a:r>
            <a:r>
              <a:rPr lang="ru-RU" dirty="0"/>
              <a:t> </a:t>
            </a:r>
            <a:r>
              <a:rPr lang="ru-RU" dirty="0" err="1"/>
              <a:t>тазалау</a:t>
            </a:r>
            <a:r>
              <a:rPr lang="ru-RU" dirty="0"/>
              <a:t> </a:t>
            </a:r>
            <a:r>
              <a:rPr lang="ru-RU" dirty="0" err="1"/>
              <a:t>қажет</a:t>
            </a:r>
            <a:endParaRPr lang="ru-RU" dirty="0"/>
          </a:p>
          <a:p>
            <a:pPr>
              <a:buChar char=""/>
            </a:pPr>
            <a:r>
              <a:rPr lang="en-US" dirty="0"/>
              <a:t>TLB </a:t>
            </a:r>
            <a:r>
              <a:rPr lang="ru-RU" dirty="0" err="1"/>
              <a:t>әдетте</a:t>
            </a:r>
            <a:r>
              <a:rPr lang="ru-RU" dirty="0"/>
              <a:t> </a:t>
            </a:r>
            <a:r>
              <a:rPr lang="ru-RU" dirty="0" err="1"/>
              <a:t>шағын</a:t>
            </a:r>
            <a:r>
              <a:rPr lang="ru-RU" dirty="0"/>
              <a:t> (64-тен 1024 </a:t>
            </a:r>
            <a:r>
              <a:rPr lang="ru-RU" dirty="0" err="1"/>
              <a:t>жазбаға</a:t>
            </a:r>
            <a:r>
              <a:rPr lang="ru-RU" dirty="0"/>
              <a:t> </a:t>
            </a:r>
            <a:r>
              <a:rPr lang="ru-RU" dirty="0" err="1"/>
              <a:t>дейін</a:t>
            </a:r>
            <a:r>
              <a:rPr lang="ru-RU" dirty="0"/>
              <a:t>)</a:t>
            </a:r>
          </a:p>
          <a:p>
            <a:pPr>
              <a:buChar char=""/>
            </a:pPr>
            <a:r>
              <a:rPr lang="en-US" dirty="0"/>
              <a:t>TLB </a:t>
            </a:r>
            <a:r>
              <a:rPr lang="ru-RU" dirty="0" err="1"/>
              <a:t>жіберіп</a:t>
            </a:r>
            <a:r>
              <a:rPr lang="ru-RU" dirty="0"/>
              <a:t> </a:t>
            </a:r>
            <a:r>
              <a:rPr lang="ru-RU" dirty="0" err="1"/>
              <a:t>алған</a:t>
            </a:r>
            <a:r>
              <a:rPr lang="ru-RU" dirty="0"/>
              <a:t> </a:t>
            </a:r>
            <a:r>
              <a:rPr lang="ru-RU" dirty="0" err="1"/>
              <a:t>кезде</a:t>
            </a:r>
            <a:r>
              <a:rPr lang="ru-RU" dirty="0"/>
              <a:t> </a:t>
            </a:r>
            <a:r>
              <a:rPr lang="ru-RU" dirty="0" err="1"/>
              <a:t>келесі</a:t>
            </a:r>
            <a:r>
              <a:rPr lang="ru-RU" dirty="0"/>
              <a:t> </a:t>
            </a:r>
            <a:r>
              <a:rPr lang="ru-RU" dirty="0" err="1"/>
              <a:t>жолы</a:t>
            </a:r>
            <a:r>
              <a:rPr lang="ru-RU" dirty="0"/>
              <a:t> </a:t>
            </a:r>
            <a:r>
              <a:rPr lang="ru-RU" dirty="0" err="1"/>
              <a:t>жылдамырақ</a:t>
            </a:r>
            <a:r>
              <a:rPr lang="ru-RU" dirty="0"/>
              <a:t> </a:t>
            </a:r>
            <a:r>
              <a:rPr lang="ru-RU" dirty="0" err="1"/>
              <a:t>қол</a:t>
            </a:r>
            <a:r>
              <a:rPr lang="ru-RU" dirty="0"/>
              <a:t> </a:t>
            </a:r>
            <a:r>
              <a:rPr lang="ru-RU" dirty="0" err="1"/>
              <a:t>жеткізу</a:t>
            </a:r>
            <a:r>
              <a:rPr lang="ru-RU" dirty="0"/>
              <a:t> </a:t>
            </a:r>
            <a:r>
              <a:rPr lang="ru-RU" dirty="0" err="1"/>
              <a:t>үшін</a:t>
            </a:r>
            <a:r>
              <a:rPr lang="ru-RU" dirty="0"/>
              <a:t> </a:t>
            </a:r>
            <a:r>
              <a:rPr lang="ru-RU" dirty="0" err="1"/>
              <a:t>мән</a:t>
            </a:r>
            <a:r>
              <a:rPr lang="ru-RU" dirty="0"/>
              <a:t> </a:t>
            </a:r>
            <a:r>
              <a:rPr lang="en-US" dirty="0"/>
              <a:t>TLB-</a:t>
            </a:r>
            <a:r>
              <a:rPr lang="ru-RU" dirty="0" err="1"/>
              <a:t>ге</a:t>
            </a:r>
            <a:r>
              <a:rPr lang="ru-RU" dirty="0"/>
              <a:t> </a:t>
            </a:r>
            <a:r>
              <a:rPr lang="ru-RU" dirty="0" err="1"/>
              <a:t>жүктеледі</a:t>
            </a:r>
            <a:endParaRPr lang="ru-RU" dirty="0"/>
          </a:p>
          <a:p>
            <a:pPr>
              <a:buChar char=""/>
            </a:pPr>
            <a:r>
              <a:rPr lang="ru-RU" dirty="0" err="1"/>
              <a:t>Ауыстыру</a:t>
            </a:r>
            <a:r>
              <a:rPr lang="ru-RU" dirty="0"/>
              <a:t> </a:t>
            </a:r>
            <a:r>
              <a:rPr lang="ru-RU" dirty="0" err="1"/>
              <a:t>саясаты</a:t>
            </a:r>
            <a:r>
              <a:rPr lang="ru-RU" dirty="0"/>
              <a:t> </a:t>
            </a:r>
            <a:r>
              <a:rPr lang="ru-RU" dirty="0" err="1"/>
              <a:t>қарастырылуы</a:t>
            </a:r>
            <a:r>
              <a:rPr lang="ru-RU" dirty="0"/>
              <a:t> керек</a:t>
            </a:r>
          </a:p>
          <a:p>
            <a:pPr>
              <a:buChar char=""/>
            </a:pPr>
            <a:r>
              <a:rPr lang="ru-RU" dirty="0" err="1"/>
              <a:t>Кейбір</a:t>
            </a:r>
            <a:r>
              <a:rPr lang="ru-RU" dirty="0"/>
              <a:t> </a:t>
            </a:r>
            <a:r>
              <a:rPr lang="ru-RU" dirty="0" err="1"/>
              <a:t>жазбаларды</a:t>
            </a:r>
            <a:r>
              <a:rPr lang="ru-RU" dirty="0"/>
              <a:t> </a:t>
            </a:r>
            <a:r>
              <a:rPr lang="ru-RU" dirty="0" err="1"/>
              <a:t>тұрақты</a:t>
            </a:r>
            <a:r>
              <a:rPr lang="ru-RU" dirty="0"/>
              <a:t> </a:t>
            </a:r>
            <a:r>
              <a:rPr lang="ru-RU" dirty="0" err="1"/>
              <a:t>жылдам</a:t>
            </a:r>
            <a:r>
              <a:rPr lang="ru-RU" dirty="0"/>
              <a:t> </a:t>
            </a:r>
            <a:r>
              <a:rPr lang="ru-RU" dirty="0" err="1"/>
              <a:t>қол</a:t>
            </a:r>
            <a:r>
              <a:rPr lang="ru-RU" dirty="0"/>
              <a:t> </a:t>
            </a:r>
            <a:r>
              <a:rPr lang="ru-RU" dirty="0" err="1"/>
              <a:t>жеткізу</a:t>
            </a:r>
            <a:r>
              <a:rPr lang="ru-RU" dirty="0"/>
              <a:t> </a:t>
            </a:r>
            <a:r>
              <a:rPr lang="ru-RU" dirty="0" err="1"/>
              <a:t>үшін</a:t>
            </a:r>
            <a:r>
              <a:rPr lang="ru-RU" dirty="0"/>
              <a:t> </a:t>
            </a:r>
            <a:r>
              <a:rPr lang="ru-RU" dirty="0" err="1"/>
              <a:t>қосуға</a:t>
            </a:r>
            <a:r>
              <a:rPr lang="ru-RU" dirty="0"/>
              <a:t> </a:t>
            </a:r>
            <a:r>
              <a:rPr lang="ru-RU" dirty="0" err="1"/>
              <a:t>болады</a:t>
            </a:r>
            <a:endParaRPr dirty="0"/>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Shape 242"/>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31</a:t>
            </a:fld>
            <a:endParaRPr/>
          </a:p>
        </p:txBody>
      </p:sp>
      <p:sp>
        <p:nvSpPr>
          <p:cNvPr id="243" name="Shape 243"/>
          <p:cNvSpPr>
            <a:spLocks noGrp="1"/>
          </p:cNvSpPr>
          <p:nvPr>
            <p:ph type="title" idx="4294967295"/>
          </p:nvPr>
        </p:nvSpPr>
        <p:spPr>
          <a:xfrm>
            <a:off x="1981200" y="166688"/>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Associative Memory</a:t>
            </a:r>
          </a:p>
        </p:txBody>
      </p:sp>
      <p:sp>
        <p:nvSpPr>
          <p:cNvPr id="244" name="Shape 244"/>
          <p:cNvSpPr>
            <a:spLocks noGrp="1"/>
          </p:cNvSpPr>
          <p:nvPr>
            <p:ph type="body" idx="4294967295"/>
          </p:nvPr>
        </p:nvSpPr>
        <p:spPr>
          <a:xfrm>
            <a:off x="2427288" y="1211263"/>
            <a:ext cx="7351713" cy="4483101"/>
          </a:xfrm>
          <a:prstGeom prst="rect">
            <a:avLst/>
          </a:prstGeom>
          <a:extLst>
            <a:ext uri="{C572A759-6A51-4108-AA02-DFA0A04FC94B}">
              <ma14:wrappingTextBoxFlag xmlns="" xmlns:ma14="http://schemas.microsoft.com/office/mac/drawingml/2011/main" val="1"/>
            </a:ext>
          </a:extLst>
        </p:spPr>
        <p:txBody>
          <a:bodyPr>
            <a:normAutofit/>
          </a:bodyPr>
          <a:lstStyle/>
          <a:p>
            <a:pPr>
              <a:buChar char=""/>
            </a:pPr>
            <a:r>
              <a:rPr lang="ru-RU" dirty="0" err="1"/>
              <a:t>Ассоциативті</a:t>
            </a:r>
            <a:r>
              <a:rPr lang="ru-RU" dirty="0"/>
              <a:t> </a:t>
            </a:r>
            <a:r>
              <a:rPr lang="ru-RU" dirty="0" err="1"/>
              <a:t>жады</a:t>
            </a:r>
            <a:r>
              <a:rPr lang="ru-RU" dirty="0"/>
              <a:t> – </a:t>
            </a:r>
            <a:r>
              <a:rPr lang="ru-RU" dirty="0" err="1"/>
              <a:t>параллельді</a:t>
            </a:r>
            <a:r>
              <a:rPr lang="ru-RU" dirty="0"/>
              <a:t> </a:t>
            </a:r>
            <a:r>
              <a:rPr lang="ru-RU" dirty="0" err="1"/>
              <a:t>іздеу</a:t>
            </a:r>
            <a:endParaRPr dirty="0"/>
          </a:p>
          <a:p>
            <a:pPr>
              <a:buChar char=""/>
            </a:pPr>
            <a:endParaRPr dirty="0"/>
          </a:p>
          <a:p>
            <a:pPr>
              <a:buChar char=""/>
            </a:pPr>
            <a:endParaRPr dirty="0"/>
          </a:p>
          <a:p>
            <a:pPr>
              <a:buChar char=""/>
            </a:pPr>
            <a:endParaRPr dirty="0"/>
          </a:p>
          <a:p>
            <a:pPr>
              <a:buSzTx/>
              <a:buNone/>
            </a:pPr>
            <a:endParaRPr dirty="0"/>
          </a:p>
          <a:p>
            <a:pPr>
              <a:buChar char=""/>
            </a:pPr>
            <a:r>
              <a:rPr lang="ru-RU" dirty="0" err="1"/>
              <a:t>Мекенжай</a:t>
            </a:r>
            <a:r>
              <a:rPr lang="ru-RU" dirty="0"/>
              <a:t> </a:t>
            </a:r>
            <a:r>
              <a:rPr lang="ru-RU" dirty="0" err="1"/>
              <a:t>аудармасы</a:t>
            </a:r>
            <a:r>
              <a:rPr lang="ru-RU" dirty="0"/>
              <a:t> (</a:t>
            </a:r>
            <a:r>
              <a:rPr lang="en-US" dirty="0"/>
              <a:t>p, d)</a:t>
            </a:r>
            <a:endParaRPr lang="kk-KZ" dirty="0"/>
          </a:p>
          <a:p>
            <a:pPr lvl="2">
              <a:buChar char=""/>
            </a:pPr>
            <a:r>
              <a:rPr lang="ru-RU" dirty="0" err="1"/>
              <a:t>Егер</a:t>
            </a:r>
            <a:r>
              <a:rPr lang="ru-RU" dirty="0"/>
              <a:t> </a:t>
            </a:r>
            <a:r>
              <a:rPr lang="en-US" dirty="0"/>
              <a:t>p </a:t>
            </a:r>
            <a:r>
              <a:rPr lang="ru-RU" dirty="0" err="1"/>
              <a:t>ассоциативті</a:t>
            </a:r>
            <a:r>
              <a:rPr lang="ru-RU" dirty="0"/>
              <a:t> </a:t>
            </a:r>
            <a:r>
              <a:rPr lang="ru-RU" dirty="0" err="1"/>
              <a:t>регистрде</a:t>
            </a:r>
            <a:r>
              <a:rPr lang="ru-RU" dirty="0"/>
              <a:t> </a:t>
            </a:r>
            <a:r>
              <a:rPr lang="ru-RU" dirty="0" err="1"/>
              <a:t>болса</a:t>
            </a:r>
            <a:r>
              <a:rPr lang="ru-RU" dirty="0"/>
              <a:t>, # </a:t>
            </a:r>
            <a:r>
              <a:rPr lang="ru-RU" dirty="0" err="1"/>
              <a:t>жақтауын</a:t>
            </a:r>
            <a:r>
              <a:rPr lang="ru-RU" dirty="0"/>
              <a:t> </a:t>
            </a:r>
            <a:r>
              <a:rPr lang="ru-RU" dirty="0" err="1"/>
              <a:t>шығару</a:t>
            </a:r>
            <a:endParaRPr lang="ru-RU" dirty="0"/>
          </a:p>
          <a:p>
            <a:pPr lvl="2">
              <a:buChar char=""/>
            </a:pPr>
            <a:r>
              <a:rPr lang="ru-RU" dirty="0" err="1"/>
              <a:t>Әйтпесе</a:t>
            </a:r>
            <a:r>
              <a:rPr lang="ru-RU" dirty="0"/>
              <a:t> </a:t>
            </a:r>
            <a:r>
              <a:rPr lang="ru-RU" dirty="0" err="1"/>
              <a:t>жадтағы</a:t>
            </a:r>
            <a:r>
              <a:rPr lang="ru-RU" dirty="0"/>
              <a:t> бет </a:t>
            </a:r>
            <a:r>
              <a:rPr lang="ru-RU" dirty="0" err="1"/>
              <a:t>кестесінен</a:t>
            </a:r>
            <a:r>
              <a:rPr lang="ru-RU" dirty="0"/>
              <a:t> # </a:t>
            </a:r>
            <a:r>
              <a:rPr lang="ru-RU" dirty="0" err="1"/>
              <a:t>жақтауын</a:t>
            </a:r>
            <a:r>
              <a:rPr lang="ru-RU" dirty="0"/>
              <a:t> </a:t>
            </a:r>
            <a:r>
              <a:rPr lang="ru-RU" dirty="0" err="1"/>
              <a:t>алу</a:t>
            </a:r>
            <a:endParaRPr dirty="0"/>
          </a:p>
        </p:txBody>
      </p:sp>
      <p:pic>
        <p:nvPicPr>
          <p:cNvPr id="245" name="image.png"/>
          <p:cNvPicPr>
            <a:picLocks noChangeAspect="1"/>
          </p:cNvPicPr>
          <p:nvPr/>
        </p:nvPicPr>
        <p:blipFill>
          <a:blip r:embed="rId2"/>
          <a:stretch>
            <a:fillRect/>
          </a:stretch>
        </p:blipFill>
        <p:spPr>
          <a:xfrm>
            <a:off x="3419476" y="1693862"/>
            <a:ext cx="2943225" cy="1590676"/>
          </a:xfrm>
          <a:prstGeom prst="rect">
            <a:avLst/>
          </a:prstGeom>
          <a:ln w="12700">
            <a:miter lim="400000"/>
          </a:ln>
        </p:spPr>
      </p:pic>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Shape 247"/>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32</a:t>
            </a:fld>
            <a:endParaRPr/>
          </a:p>
        </p:txBody>
      </p:sp>
      <p:sp>
        <p:nvSpPr>
          <p:cNvPr id="248" name="Shape 248"/>
          <p:cNvSpPr>
            <a:spLocks noGrp="1"/>
          </p:cNvSpPr>
          <p:nvPr>
            <p:ph type="title" idx="4294967295"/>
          </p:nvPr>
        </p:nvSpPr>
        <p:spPr>
          <a:xfrm>
            <a:off x="2012950" y="182563"/>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t>Paging Hardware With TLB</a:t>
            </a:r>
          </a:p>
        </p:txBody>
      </p:sp>
      <p:pic>
        <p:nvPicPr>
          <p:cNvPr id="249" name="image.png"/>
          <p:cNvPicPr>
            <a:picLocks noChangeAspect="1"/>
          </p:cNvPicPr>
          <p:nvPr/>
        </p:nvPicPr>
        <p:blipFill>
          <a:blip r:embed="rId3"/>
          <a:stretch>
            <a:fillRect/>
          </a:stretch>
        </p:blipFill>
        <p:spPr>
          <a:xfrm>
            <a:off x="3305176" y="1284288"/>
            <a:ext cx="5637213" cy="4260851"/>
          </a:xfrm>
          <a:prstGeom prst="rect">
            <a:avLst/>
          </a:prstGeom>
          <a:ln w="12700">
            <a:miter lim="400000"/>
          </a:ln>
        </p:spPr>
      </p:pic>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09121-7B5E-9136-F8EC-FFD3F40BED82}"/>
              </a:ext>
            </a:extLst>
          </p:cNvPr>
          <p:cNvSpPr>
            <a:spLocks noGrp="1"/>
          </p:cNvSpPr>
          <p:nvPr>
            <p:ph type="title"/>
          </p:nvPr>
        </p:nvSpPr>
        <p:spPr/>
        <p:txBody>
          <a:bodyPr/>
          <a:lstStyle/>
          <a:p>
            <a:r>
              <a:rPr lang="kk-KZ" dirty="0"/>
              <a:t>Қорғау</a:t>
            </a:r>
            <a:endParaRPr lang="en-US" dirty="0"/>
          </a:p>
        </p:txBody>
      </p:sp>
      <p:sp>
        <p:nvSpPr>
          <p:cNvPr id="3" name="Content Placeholder 2">
            <a:extLst>
              <a:ext uri="{FF2B5EF4-FFF2-40B4-BE49-F238E27FC236}">
                <a16:creationId xmlns:a16="http://schemas.microsoft.com/office/drawing/2014/main" id="{7017592F-458F-50BB-F1F9-CA0117890B3E}"/>
              </a:ext>
            </a:extLst>
          </p:cNvPr>
          <p:cNvSpPr>
            <a:spLocks noGrp="1"/>
          </p:cNvSpPr>
          <p:nvPr>
            <p:ph idx="1"/>
          </p:nvPr>
        </p:nvSpPr>
        <p:spPr/>
        <p:txBody>
          <a:bodyPr>
            <a:normAutofit fontScale="92500" lnSpcReduction="10000"/>
          </a:bodyPr>
          <a:lstStyle/>
          <a:p>
            <a:r>
              <a:rPr lang="ru-RU" dirty="0" err="1"/>
              <a:t>Беттелген</a:t>
            </a:r>
            <a:r>
              <a:rPr lang="ru-RU" dirty="0"/>
              <a:t> </a:t>
            </a:r>
            <a:r>
              <a:rPr lang="ru-RU" dirty="0" err="1"/>
              <a:t>ортадағы</a:t>
            </a:r>
            <a:r>
              <a:rPr lang="ru-RU" dirty="0"/>
              <a:t> </a:t>
            </a:r>
            <a:r>
              <a:rPr lang="ru-RU" dirty="0" err="1"/>
              <a:t>жадты</a:t>
            </a:r>
            <a:r>
              <a:rPr lang="ru-RU" dirty="0"/>
              <a:t> </a:t>
            </a:r>
            <a:r>
              <a:rPr lang="ru-RU" dirty="0" err="1"/>
              <a:t>қорғау</a:t>
            </a:r>
            <a:r>
              <a:rPr lang="ru-RU" dirty="0"/>
              <a:t> </a:t>
            </a:r>
            <a:r>
              <a:rPr lang="ru-RU" dirty="0" err="1"/>
              <a:t>әрбір</a:t>
            </a:r>
            <a:r>
              <a:rPr lang="ru-RU" dirty="0"/>
              <a:t> </a:t>
            </a:r>
            <a:r>
              <a:rPr lang="ru-RU" dirty="0" err="1"/>
              <a:t>кадрмен</a:t>
            </a:r>
            <a:r>
              <a:rPr lang="ru-RU" dirty="0"/>
              <a:t> </a:t>
            </a:r>
            <a:r>
              <a:rPr lang="ru-RU" dirty="0" err="1"/>
              <a:t>байланысты</a:t>
            </a:r>
            <a:r>
              <a:rPr lang="ru-RU" dirty="0"/>
              <a:t> </a:t>
            </a:r>
            <a:r>
              <a:rPr lang="ru-RU" dirty="0" err="1"/>
              <a:t>қорғау</a:t>
            </a:r>
            <a:r>
              <a:rPr lang="ru-RU" dirty="0"/>
              <a:t> </a:t>
            </a:r>
            <a:r>
              <a:rPr lang="ru-RU" dirty="0" err="1"/>
              <a:t>биттері</a:t>
            </a:r>
            <a:r>
              <a:rPr lang="ru-RU" dirty="0"/>
              <a:t> </a:t>
            </a:r>
            <a:r>
              <a:rPr lang="ru-RU" dirty="0" err="1"/>
              <a:t>арқылы</a:t>
            </a:r>
            <a:r>
              <a:rPr lang="ru-RU" dirty="0"/>
              <a:t> </a:t>
            </a:r>
            <a:r>
              <a:rPr lang="ru-RU" dirty="0" err="1"/>
              <a:t>орындалады</a:t>
            </a:r>
            <a:r>
              <a:rPr lang="ru-RU" dirty="0"/>
              <a:t>. </a:t>
            </a:r>
            <a:r>
              <a:rPr lang="ru-RU" dirty="0" err="1"/>
              <a:t>Әдетте</a:t>
            </a:r>
            <a:r>
              <a:rPr lang="ru-RU" dirty="0"/>
              <a:t> </a:t>
            </a:r>
            <a:r>
              <a:rPr lang="ru-RU" dirty="0" err="1"/>
              <a:t>бұл</a:t>
            </a:r>
            <a:r>
              <a:rPr lang="ru-RU" dirty="0"/>
              <a:t> </a:t>
            </a:r>
            <a:r>
              <a:rPr lang="ru-RU" dirty="0" err="1"/>
              <a:t>биттер</a:t>
            </a:r>
            <a:r>
              <a:rPr lang="ru-RU" dirty="0"/>
              <a:t> бет </a:t>
            </a:r>
            <a:r>
              <a:rPr lang="ru-RU" dirty="0" err="1"/>
              <a:t>кестесінде</a:t>
            </a:r>
            <a:r>
              <a:rPr lang="ru-RU" dirty="0"/>
              <a:t> </a:t>
            </a:r>
            <a:r>
              <a:rPr lang="ru-RU" dirty="0" err="1"/>
              <a:t>сақталады</a:t>
            </a:r>
            <a:r>
              <a:rPr lang="ru-RU" dirty="0"/>
              <a:t>.</a:t>
            </a:r>
          </a:p>
          <a:p>
            <a:r>
              <a:rPr lang="ru-RU" dirty="0" err="1"/>
              <a:t>Бір</a:t>
            </a:r>
            <a:r>
              <a:rPr lang="ru-RU" dirty="0"/>
              <a:t> </a:t>
            </a:r>
            <a:r>
              <a:rPr lang="ru-RU" dirty="0" err="1"/>
              <a:t>қосымша</a:t>
            </a:r>
            <a:r>
              <a:rPr lang="ru-RU" dirty="0"/>
              <a:t> бит </a:t>
            </a:r>
            <a:r>
              <a:rPr lang="ru-RU" dirty="0" err="1"/>
              <a:t>әдетте</a:t>
            </a:r>
            <a:r>
              <a:rPr lang="ru-RU" dirty="0"/>
              <a:t> бет </a:t>
            </a:r>
            <a:r>
              <a:rPr lang="ru-RU" dirty="0" err="1"/>
              <a:t>кестесіндегі</a:t>
            </a:r>
            <a:r>
              <a:rPr lang="ru-RU" dirty="0"/>
              <a:t> </a:t>
            </a:r>
            <a:r>
              <a:rPr lang="ru-RU" dirty="0" err="1"/>
              <a:t>әрбір</a:t>
            </a:r>
            <a:r>
              <a:rPr lang="ru-RU" dirty="0"/>
              <a:t> </a:t>
            </a:r>
            <a:r>
              <a:rPr lang="ru-RU" dirty="0" err="1"/>
              <a:t>жазбаға</a:t>
            </a:r>
            <a:r>
              <a:rPr lang="ru-RU" dirty="0"/>
              <a:t> </a:t>
            </a:r>
            <a:r>
              <a:rPr lang="ru-RU" dirty="0" err="1"/>
              <a:t>тіркеледі</a:t>
            </a:r>
            <a:r>
              <a:rPr lang="ru-RU" dirty="0"/>
              <a:t>: </a:t>
            </a:r>
            <a:r>
              <a:rPr lang="ru-RU" dirty="0" err="1"/>
              <a:t>жарамды</a:t>
            </a:r>
            <a:r>
              <a:rPr lang="ru-RU" dirty="0"/>
              <a:t> – </a:t>
            </a:r>
            <a:r>
              <a:rPr lang="ru-RU" dirty="0" err="1"/>
              <a:t>жарамсыз</a:t>
            </a:r>
            <a:r>
              <a:rPr lang="ru-RU" dirty="0"/>
              <a:t> бит. </a:t>
            </a:r>
            <a:r>
              <a:rPr lang="ru-RU" dirty="0" err="1"/>
              <a:t>Бұл</a:t>
            </a:r>
            <a:r>
              <a:rPr lang="ru-RU" dirty="0"/>
              <a:t> бит </a:t>
            </a:r>
            <a:r>
              <a:rPr lang="ru-RU" dirty="0" err="1"/>
              <a:t>жарамды</a:t>
            </a:r>
            <a:r>
              <a:rPr lang="ru-RU" dirty="0"/>
              <a:t> </a:t>
            </a:r>
            <a:r>
              <a:rPr lang="ru-RU" dirty="0" err="1"/>
              <a:t>күйге</a:t>
            </a:r>
            <a:r>
              <a:rPr lang="ru-RU" dirty="0"/>
              <a:t> </a:t>
            </a:r>
            <a:r>
              <a:rPr lang="ru-RU" dirty="0" err="1"/>
              <a:t>орнатылған</a:t>
            </a:r>
            <a:r>
              <a:rPr lang="ru-RU" dirty="0"/>
              <a:t> </a:t>
            </a:r>
            <a:r>
              <a:rPr lang="ru-RU" dirty="0" err="1"/>
              <a:t>кезде</a:t>
            </a:r>
            <a:r>
              <a:rPr lang="ru-RU" dirty="0"/>
              <a:t>, </a:t>
            </a:r>
            <a:r>
              <a:rPr lang="ru-RU" dirty="0" err="1"/>
              <a:t>байланысты</a:t>
            </a:r>
            <a:r>
              <a:rPr lang="ru-RU" dirty="0"/>
              <a:t> бет </a:t>
            </a:r>
            <a:r>
              <a:rPr lang="ru-RU" dirty="0" err="1"/>
              <a:t>процестің</a:t>
            </a:r>
            <a:r>
              <a:rPr lang="ru-RU" dirty="0"/>
              <a:t> </a:t>
            </a:r>
            <a:r>
              <a:rPr lang="ru-RU" dirty="0" err="1"/>
              <a:t>логикалық</a:t>
            </a:r>
            <a:r>
              <a:rPr lang="ru-RU" dirty="0"/>
              <a:t> </a:t>
            </a:r>
            <a:r>
              <a:rPr lang="ru-RU" dirty="0" err="1"/>
              <a:t>мекенжай</a:t>
            </a:r>
            <a:r>
              <a:rPr lang="ru-RU" dirty="0"/>
              <a:t> </a:t>
            </a:r>
            <a:r>
              <a:rPr lang="ru-RU" dirty="0" err="1"/>
              <a:t>кеңістігінде</a:t>
            </a:r>
            <a:r>
              <a:rPr lang="ru-RU" dirty="0"/>
              <a:t> </a:t>
            </a:r>
            <a:r>
              <a:rPr lang="ru-RU" dirty="0" err="1"/>
              <a:t>болады</a:t>
            </a:r>
            <a:r>
              <a:rPr lang="ru-RU" dirty="0"/>
              <a:t> </a:t>
            </a:r>
            <a:r>
              <a:rPr lang="ru-RU" dirty="0" err="1"/>
              <a:t>және</a:t>
            </a:r>
            <a:r>
              <a:rPr lang="ru-RU" dirty="0"/>
              <a:t> </a:t>
            </a:r>
            <a:r>
              <a:rPr lang="ru-RU" dirty="0" err="1"/>
              <a:t>осылайша</a:t>
            </a:r>
            <a:r>
              <a:rPr lang="ru-RU" dirty="0"/>
              <a:t> </a:t>
            </a:r>
            <a:r>
              <a:rPr lang="ru-RU" dirty="0" err="1"/>
              <a:t>заңды</a:t>
            </a:r>
            <a:r>
              <a:rPr lang="ru-RU" dirty="0"/>
              <a:t> (</a:t>
            </a:r>
            <a:r>
              <a:rPr lang="ru-RU" dirty="0" err="1"/>
              <a:t>немесе</a:t>
            </a:r>
            <a:r>
              <a:rPr lang="ru-RU" dirty="0"/>
              <a:t> </a:t>
            </a:r>
            <a:r>
              <a:rPr lang="ru-RU" dirty="0" err="1"/>
              <a:t>жарамды</a:t>
            </a:r>
            <a:r>
              <a:rPr lang="ru-RU" dirty="0"/>
              <a:t>) бет </a:t>
            </a:r>
            <a:r>
              <a:rPr lang="ru-RU" dirty="0" err="1"/>
              <a:t>болып</a:t>
            </a:r>
            <a:r>
              <a:rPr lang="ru-RU" dirty="0"/>
              <a:t> </a:t>
            </a:r>
            <a:r>
              <a:rPr lang="ru-RU" dirty="0" err="1"/>
              <a:t>табылады</a:t>
            </a:r>
            <a:r>
              <a:rPr lang="ru-RU" dirty="0"/>
              <a:t>. Бит </a:t>
            </a:r>
            <a:r>
              <a:rPr lang="ru-RU" dirty="0" err="1"/>
              <a:t>жарамсыз</a:t>
            </a:r>
            <a:r>
              <a:rPr lang="ru-RU" dirty="0"/>
              <a:t> </a:t>
            </a:r>
            <a:r>
              <a:rPr lang="ru-RU" dirty="0" err="1"/>
              <a:t>күйге</a:t>
            </a:r>
            <a:r>
              <a:rPr lang="ru-RU" dirty="0"/>
              <a:t> </a:t>
            </a:r>
            <a:r>
              <a:rPr lang="ru-RU" dirty="0" err="1"/>
              <a:t>орнатылғанда</a:t>
            </a:r>
            <a:r>
              <a:rPr lang="ru-RU" dirty="0"/>
              <a:t>, бет </a:t>
            </a:r>
            <a:r>
              <a:rPr lang="ru-RU" dirty="0" err="1"/>
              <a:t>процестің</a:t>
            </a:r>
            <a:r>
              <a:rPr lang="ru-RU" dirty="0"/>
              <a:t> </a:t>
            </a:r>
            <a:r>
              <a:rPr lang="ru-RU" dirty="0" err="1"/>
              <a:t>логикалық</a:t>
            </a:r>
            <a:r>
              <a:rPr lang="ru-RU" dirty="0"/>
              <a:t> </a:t>
            </a:r>
            <a:r>
              <a:rPr lang="ru-RU" dirty="0" err="1"/>
              <a:t>мекенжай</a:t>
            </a:r>
            <a:r>
              <a:rPr lang="ru-RU" dirty="0"/>
              <a:t> </a:t>
            </a:r>
            <a:r>
              <a:rPr lang="ru-RU" dirty="0" err="1"/>
              <a:t>кеңістігінде</a:t>
            </a:r>
            <a:r>
              <a:rPr lang="ru-RU" dirty="0"/>
              <a:t> </a:t>
            </a:r>
            <a:r>
              <a:rPr lang="ru-RU" dirty="0" err="1"/>
              <a:t>болмайды</a:t>
            </a:r>
            <a:r>
              <a:rPr lang="ru-RU" dirty="0"/>
              <a:t>. </a:t>
            </a:r>
            <a:r>
              <a:rPr lang="ru-RU" dirty="0" err="1"/>
              <a:t>Жарамсыз</a:t>
            </a:r>
            <a:r>
              <a:rPr lang="ru-RU" dirty="0"/>
              <a:t> </a:t>
            </a:r>
            <a:r>
              <a:rPr lang="ru-RU" dirty="0" err="1"/>
              <a:t>мекенжайлар</a:t>
            </a:r>
            <a:r>
              <a:rPr lang="ru-RU" dirty="0"/>
              <a:t> </a:t>
            </a:r>
            <a:r>
              <a:rPr lang="ru-RU" dirty="0" err="1"/>
              <a:t>жарамды</a:t>
            </a:r>
            <a:r>
              <a:rPr lang="ru-RU" dirty="0"/>
              <a:t> – </a:t>
            </a:r>
            <a:r>
              <a:rPr lang="ru-RU" dirty="0" err="1"/>
              <a:t>жарамсыз</a:t>
            </a:r>
            <a:r>
              <a:rPr lang="ru-RU" dirty="0"/>
              <a:t> </a:t>
            </a:r>
            <a:r>
              <a:rPr lang="ru-RU" dirty="0" err="1"/>
              <a:t>битті</a:t>
            </a:r>
            <a:r>
              <a:rPr lang="ru-RU" dirty="0"/>
              <a:t> </a:t>
            </a:r>
            <a:r>
              <a:rPr lang="ru-RU" dirty="0" err="1"/>
              <a:t>пайдалану</a:t>
            </a:r>
            <a:r>
              <a:rPr lang="ru-RU" dirty="0"/>
              <a:t> </a:t>
            </a:r>
            <a:r>
              <a:rPr lang="ru-RU" dirty="0" err="1"/>
              <a:t>арқылы</a:t>
            </a:r>
            <a:r>
              <a:rPr lang="ru-RU" dirty="0"/>
              <a:t> </a:t>
            </a:r>
            <a:r>
              <a:rPr lang="ru-RU" dirty="0" err="1"/>
              <a:t>ұсталады</a:t>
            </a:r>
            <a:r>
              <a:rPr lang="ru-RU" dirty="0"/>
              <a:t>. </a:t>
            </a:r>
            <a:r>
              <a:rPr lang="ru-RU" dirty="0" err="1"/>
              <a:t>Операциялық</a:t>
            </a:r>
            <a:r>
              <a:rPr lang="ru-RU" dirty="0"/>
              <a:t> </a:t>
            </a:r>
            <a:r>
              <a:rPr lang="ru-RU" dirty="0" err="1"/>
              <a:t>жүйе</a:t>
            </a:r>
            <a:r>
              <a:rPr lang="ru-RU" dirty="0"/>
              <a:t> </a:t>
            </a:r>
            <a:r>
              <a:rPr lang="ru-RU" dirty="0" err="1"/>
              <a:t>бұл</a:t>
            </a:r>
            <a:r>
              <a:rPr lang="ru-RU" dirty="0"/>
              <a:t> </a:t>
            </a:r>
            <a:r>
              <a:rPr lang="ru-RU" dirty="0" err="1"/>
              <a:t>битті</a:t>
            </a:r>
            <a:r>
              <a:rPr lang="ru-RU" dirty="0"/>
              <a:t> </a:t>
            </a:r>
            <a:r>
              <a:rPr lang="ru-RU" dirty="0" err="1"/>
              <a:t>бетке</a:t>
            </a:r>
            <a:r>
              <a:rPr lang="ru-RU" dirty="0"/>
              <a:t> </a:t>
            </a:r>
            <a:r>
              <a:rPr lang="ru-RU" dirty="0" err="1"/>
              <a:t>кіруге</a:t>
            </a:r>
            <a:r>
              <a:rPr lang="ru-RU" dirty="0"/>
              <a:t> </a:t>
            </a:r>
            <a:r>
              <a:rPr lang="ru-RU" dirty="0" err="1"/>
              <a:t>рұқсат</a:t>
            </a:r>
            <a:r>
              <a:rPr lang="ru-RU" dirty="0"/>
              <a:t> беру </a:t>
            </a:r>
            <a:r>
              <a:rPr lang="ru-RU" dirty="0" err="1"/>
              <a:t>немесе</a:t>
            </a:r>
            <a:r>
              <a:rPr lang="ru-RU" dirty="0"/>
              <a:t> </a:t>
            </a:r>
            <a:r>
              <a:rPr lang="ru-RU" dirty="0" err="1"/>
              <a:t>тыйым</a:t>
            </a:r>
            <a:r>
              <a:rPr lang="ru-RU" dirty="0"/>
              <a:t> салу </a:t>
            </a:r>
            <a:r>
              <a:rPr lang="ru-RU" dirty="0" err="1"/>
              <a:t>үшін</a:t>
            </a:r>
            <a:r>
              <a:rPr lang="ru-RU" dirty="0"/>
              <a:t> </a:t>
            </a:r>
            <a:r>
              <a:rPr lang="ru-RU" dirty="0" err="1"/>
              <a:t>әрбір</a:t>
            </a:r>
            <a:r>
              <a:rPr lang="ru-RU" dirty="0"/>
              <a:t> бет </a:t>
            </a:r>
            <a:r>
              <a:rPr lang="ru-RU" dirty="0" err="1"/>
              <a:t>үшін</a:t>
            </a:r>
            <a:r>
              <a:rPr lang="ru-RU" dirty="0"/>
              <a:t> </a:t>
            </a:r>
            <a:r>
              <a:rPr lang="ru-RU" dirty="0" err="1"/>
              <a:t>орнатады</a:t>
            </a:r>
            <a:endParaRPr lang="en-US" dirty="0"/>
          </a:p>
        </p:txBody>
      </p:sp>
    </p:spTree>
    <p:extLst>
      <p:ext uri="{BB962C8B-B14F-4D97-AF65-F5344CB8AC3E}">
        <p14:creationId xmlns:p14="http://schemas.microsoft.com/office/powerpoint/2010/main" val="35833291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Shape 255"/>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34</a:t>
            </a:fld>
            <a:endParaRPr/>
          </a:p>
        </p:txBody>
      </p:sp>
      <p:sp>
        <p:nvSpPr>
          <p:cNvPr id="256" name="Shape 256"/>
          <p:cNvSpPr>
            <a:spLocks noGrp="1"/>
          </p:cNvSpPr>
          <p:nvPr>
            <p:ph type="title" idx="4294967295"/>
          </p:nvPr>
        </p:nvSpPr>
        <p:spPr>
          <a:xfrm>
            <a:off x="1981200" y="182563"/>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rPr lang="kk-KZ" dirty="0"/>
              <a:t>Жадыны қорғау</a:t>
            </a:r>
            <a:endParaRPr dirty="0"/>
          </a:p>
        </p:txBody>
      </p:sp>
      <p:sp>
        <p:nvSpPr>
          <p:cNvPr id="257" name="Shape 257"/>
          <p:cNvSpPr>
            <a:spLocks noGrp="1"/>
          </p:cNvSpPr>
          <p:nvPr>
            <p:ph type="body" idx="4294967295"/>
          </p:nvPr>
        </p:nvSpPr>
        <p:spPr>
          <a:xfrm>
            <a:off x="1399841" y="1451768"/>
            <a:ext cx="9208168" cy="4468814"/>
          </a:xfrm>
          <a:prstGeom prst="rect">
            <a:avLst/>
          </a:prstGeom>
          <a:extLst>
            <a:ext uri="{C572A759-6A51-4108-AA02-DFA0A04FC94B}">
              <ma14:wrappingTextBoxFlag xmlns="" xmlns:ma14="http://schemas.microsoft.com/office/mac/drawingml/2011/main" val="1"/>
            </a:ext>
          </a:extLst>
        </p:spPr>
        <p:txBody>
          <a:bodyPr>
            <a:normAutofit fontScale="92500" lnSpcReduction="20000"/>
          </a:bodyPr>
          <a:lstStyle/>
          <a:p>
            <a:pPr>
              <a:buChar char=""/>
            </a:pPr>
            <a:r>
              <a:rPr lang="ru-RU" dirty="0" err="1"/>
              <a:t>Жадты</a:t>
            </a:r>
            <a:r>
              <a:rPr lang="ru-RU" dirty="0"/>
              <a:t> </a:t>
            </a:r>
            <a:r>
              <a:rPr lang="ru-RU" dirty="0" err="1"/>
              <a:t>қорғау</a:t>
            </a:r>
            <a:r>
              <a:rPr lang="ru-RU" dirty="0"/>
              <a:t> тек </a:t>
            </a:r>
            <a:r>
              <a:rPr lang="ru-RU" dirty="0" err="1"/>
              <a:t>оқуға</a:t>
            </a:r>
            <a:r>
              <a:rPr lang="ru-RU" dirty="0"/>
              <a:t> </a:t>
            </a:r>
            <a:r>
              <a:rPr lang="ru-RU" dirty="0" err="1"/>
              <a:t>немесе</a:t>
            </a:r>
            <a:r>
              <a:rPr lang="ru-RU" dirty="0"/>
              <a:t> </a:t>
            </a:r>
            <a:r>
              <a:rPr lang="ru-RU" dirty="0" err="1"/>
              <a:t>оқуға-жазу</a:t>
            </a:r>
            <a:r>
              <a:rPr lang="ru-RU" dirty="0"/>
              <a:t> </a:t>
            </a:r>
            <a:r>
              <a:rPr lang="ru-RU" dirty="0" err="1"/>
              <a:t>рұқсатына</a:t>
            </a:r>
            <a:r>
              <a:rPr lang="ru-RU" dirty="0"/>
              <a:t> </a:t>
            </a:r>
            <a:r>
              <a:rPr lang="ru-RU" dirty="0" err="1"/>
              <a:t>рұқсат</a:t>
            </a:r>
            <a:r>
              <a:rPr lang="ru-RU" dirty="0"/>
              <a:t> </a:t>
            </a:r>
            <a:r>
              <a:rPr lang="ru-RU" dirty="0" err="1"/>
              <a:t>етілгенін</a:t>
            </a:r>
            <a:r>
              <a:rPr lang="ru-RU" dirty="0"/>
              <a:t> </a:t>
            </a:r>
            <a:r>
              <a:rPr lang="ru-RU" dirty="0" err="1"/>
              <a:t>көрсету</a:t>
            </a:r>
            <a:r>
              <a:rPr lang="ru-RU" dirty="0"/>
              <a:t> </a:t>
            </a:r>
            <a:r>
              <a:rPr lang="ru-RU" dirty="0" err="1"/>
              <a:t>үшін</a:t>
            </a:r>
            <a:r>
              <a:rPr lang="ru-RU" dirty="0"/>
              <a:t> </a:t>
            </a:r>
            <a:r>
              <a:rPr lang="ru-RU" dirty="0" err="1"/>
              <a:t>әрбір</a:t>
            </a:r>
            <a:r>
              <a:rPr lang="ru-RU" dirty="0"/>
              <a:t> </a:t>
            </a:r>
            <a:r>
              <a:rPr lang="ru-RU" dirty="0" err="1"/>
              <a:t>кадрмен</a:t>
            </a:r>
            <a:r>
              <a:rPr lang="ru-RU" dirty="0"/>
              <a:t> </a:t>
            </a:r>
            <a:r>
              <a:rPr lang="ru-RU" dirty="0" err="1"/>
              <a:t>қорғау</a:t>
            </a:r>
            <a:r>
              <a:rPr lang="ru-RU" dirty="0"/>
              <a:t> </a:t>
            </a:r>
            <a:r>
              <a:rPr lang="ru-RU" dirty="0" err="1"/>
              <a:t>биттерін</a:t>
            </a:r>
            <a:r>
              <a:rPr lang="ru-RU" dirty="0"/>
              <a:t> </a:t>
            </a:r>
            <a:r>
              <a:rPr lang="ru-RU" dirty="0" err="1"/>
              <a:t>байланыстыру</a:t>
            </a:r>
            <a:r>
              <a:rPr lang="ru-RU" dirty="0"/>
              <a:t> </a:t>
            </a:r>
            <a:r>
              <a:rPr lang="ru-RU" dirty="0" err="1"/>
              <a:t>арқылы</a:t>
            </a:r>
            <a:r>
              <a:rPr lang="ru-RU" dirty="0"/>
              <a:t> </a:t>
            </a:r>
            <a:r>
              <a:rPr lang="ru-RU" dirty="0" err="1"/>
              <a:t>жүзеге</a:t>
            </a:r>
            <a:r>
              <a:rPr lang="ru-RU" dirty="0"/>
              <a:t> </a:t>
            </a:r>
            <a:r>
              <a:rPr lang="ru-RU" dirty="0" err="1"/>
              <a:t>асырылады.Сондай-ақ</a:t>
            </a:r>
            <a:r>
              <a:rPr lang="ru-RU" dirty="0"/>
              <a:t> тек </a:t>
            </a:r>
            <a:r>
              <a:rPr lang="ru-RU" dirty="0" err="1"/>
              <a:t>қана</a:t>
            </a:r>
            <a:r>
              <a:rPr lang="ru-RU" dirty="0"/>
              <a:t> </a:t>
            </a:r>
            <a:r>
              <a:rPr lang="ru-RU" dirty="0" err="1"/>
              <a:t>бетті</a:t>
            </a:r>
            <a:r>
              <a:rPr lang="ru-RU" dirty="0"/>
              <a:t> </a:t>
            </a:r>
            <a:r>
              <a:rPr lang="ru-RU" dirty="0" err="1"/>
              <a:t>орындауды</a:t>
            </a:r>
            <a:r>
              <a:rPr lang="ru-RU" dirty="0"/>
              <a:t> </a:t>
            </a:r>
            <a:r>
              <a:rPr lang="ru-RU" dirty="0" err="1"/>
              <a:t>көрсету</a:t>
            </a:r>
            <a:r>
              <a:rPr lang="ru-RU" dirty="0"/>
              <a:t> </a:t>
            </a:r>
            <a:r>
              <a:rPr lang="ru-RU" dirty="0" err="1"/>
              <a:t>үшін</a:t>
            </a:r>
            <a:r>
              <a:rPr lang="ru-RU" dirty="0"/>
              <a:t> </a:t>
            </a:r>
            <a:r>
              <a:rPr lang="ru-RU" dirty="0" err="1"/>
              <a:t>қосымша</a:t>
            </a:r>
            <a:r>
              <a:rPr lang="ru-RU" dirty="0"/>
              <a:t> </a:t>
            </a:r>
            <a:r>
              <a:rPr lang="ru-RU" dirty="0" err="1"/>
              <a:t>биттерді</a:t>
            </a:r>
            <a:r>
              <a:rPr lang="ru-RU" dirty="0"/>
              <a:t> </a:t>
            </a:r>
            <a:r>
              <a:rPr lang="ru-RU" dirty="0" err="1"/>
              <a:t>қосуға</a:t>
            </a:r>
            <a:r>
              <a:rPr lang="ru-RU" dirty="0"/>
              <a:t> </a:t>
            </a:r>
            <a:r>
              <a:rPr lang="ru-RU" dirty="0" err="1"/>
              <a:t>болады</a:t>
            </a:r>
            <a:r>
              <a:rPr lang="ru-RU" dirty="0"/>
              <a:t> </a:t>
            </a:r>
            <a:r>
              <a:rPr lang="ru-RU" dirty="0" err="1"/>
              <a:t>және</a:t>
            </a:r>
            <a:r>
              <a:rPr lang="ru-RU" dirty="0"/>
              <a:t> </a:t>
            </a:r>
            <a:r>
              <a:rPr lang="ru-RU" dirty="0" err="1"/>
              <a:t>т.б</a:t>
            </a:r>
            <a:endParaRPr lang="ru-RU" dirty="0"/>
          </a:p>
          <a:p>
            <a:pPr>
              <a:buChar char=""/>
            </a:pPr>
            <a:r>
              <a:rPr lang="ru-RU" dirty="0"/>
              <a:t>Бет </a:t>
            </a:r>
            <a:r>
              <a:rPr lang="ru-RU" dirty="0" err="1"/>
              <a:t>кестесіндегі</a:t>
            </a:r>
            <a:r>
              <a:rPr lang="ru-RU" dirty="0"/>
              <a:t> </a:t>
            </a:r>
            <a:r>
              <a:rPr lang="ru-RU" dirty="0" err="1"/>
              <a:t>әрбір</a:t>
            </a:r>
            <a:r>
              <a:rPr lang="ru-RU" dirty="0"/>
              <a:t> </a:t>
            </a:r>
            <a:r>
              <a:rPr lang="ru-RU" dirty="0" err="1"/>
              <a:t>жазбаға</a:t>
            </a:r>
            <a:r>
              <a:rPr lang="ru-RU" dirty="0"/>
              <a:t> </a:t>
            </a:r>
            <a:r>
              <a:rPr lang="ru-RU" dirty="0" err="1"/>
              <a:t>тіркелген</a:t>
            </a:r>
            <a:r>
              <a:rPr lang="ru-RU" dirty="0"/>
              <a:t> </a:t>
            </a:r>
            <a:r>
              <a:rPr lang="ru-RU" dirty="0" err="1"/>
              <a:t>жарамды-жарамсыз</a:t>
            </a:r>
            <a:r>
              <a:rPr lang="ru-RU" dirty="0"/>
              <a:t> бит:«</a:t>
            </a:r>
            <a:r>
              <a:rPr lang="ru-RU" dirty="0" err="1"/>
              <a:t>жарамды</a:t>
            </a:r>
            <a:r>
              <a:rPr lang="ru-RU" dirty="0"/>
              <a:t>» </a:t>
            </a:r>
            <a:r>
              <a:rPr lang="ru-RU" dirty="0" err="1"/>
              <a:t>байланысты</a:t>
            </a:r>
            <a:r>
              <a:rPr lang="ru-RU" dirty="0"/>
              <a:t> бет </a:t>
            </a:r>
            <a:r>
              <a:rPr lang="ru-RU" dirty="0" err="1"/>
              <a:t>процестің</a:t>
            </a:r>
            <a:r>
              <a:rPr lang="ru-RU" dirty="0"/>
              <a:t> </a:t>
            </a:r>
            <a:r>
              <a:rPr lang="ru-RU" dirty="0" err="1"/>
              <a:t>логикалық</a:t>
            </a:r>
            <a:r>
              <a:rPr lang="ru-RU" dirty="0"/>
              <a:t> </a:t>
            </a:r>
            <a:r>
              <a:rPr lang="ru-RU" dirty="0" err="1"/>
              <a:t>мекенжай</a:t>
            </a:r>
            <a:r>
              <a:rPr lang="ru-RU" dirty="0"/>
              <a:t> </a:t>
            </a:r>
            <a:r>
              <a:rPr lang="ru-RU" dirty="0" err="1"/>
              <a:t>кеңістігінде</a:t>
            </a:r>
            <a:r>
              <a:rPr lang="ru-RU" dirty="0"/>
              <a:t> </a:t>
            </a:r>
            <a:r>
              <a:rPr lang="ru-RU" dirty="0" err="1"/>
              <a:t>екенін</a:t>
            </a:r>
            <a:r>
              <a:rPr lang="ru-RU" dirty="0"/>
              <a:t> </a:t>
            </a:r>
            <a:r>
              <a:rPr lang="ru-RU" dirty="0" err="1"/>
              <a:t>көрсетеді</a:t>
            </a:r>
            <a:r>
              <a:rPr lang="ru-RU" dirty="0"/>
              <a:t> </a:t>
            </a:r>
            <a:r>
              <a:rPr lang="ru-RU" dirty="0" err="1"/>
              <a:t>және</a:t>
            </a:r>
            <a:r>
              <a:rPr lang="ru-RU" dirty="0"/>
              <a:t> </a:t>
            </a:r>
            <a:r>
              <a:rPr lang="ru-RU" dirty="0" err="1"/>
              <a:t>осылайша</a:t>
            </a:r>
            <a:r>
              <a:rPr lang="ru-RU" dirty="0"/>
              <a:t> </a:t>
            </a:r>
            <a:r>
              <a:rPr lang="ru-RU" dirty="0" err="1"/>
              <a:t>заңды</a:t>
            </a:r>
            <a:r>
              <a:rPr lang="ru-RU" dirty="0"/>
              <a:t> бет </a:t>
            </a:r>
            <a:r>
              <a:rPr lang="ru-RU" dirty="0" err="1"/>
              <a:t>болып</a:t>
            </a:r>
            <a:r>
              <a:rPr lang="ru-RU" dirty="0"/>
              <a:t> </a:t>
            </a:r>
            <a:r>
              <a:rPr lang="ru-RU" dirty="0" err="1"/>
              <a:t>табылады«жарамсыз</a:t>
            </a:r>
            <a:r>
              <a:rPr lang="ru-RU" dirty="0"/>
              <a:t>» бет </a:t>
            </a:r>
            <a:r>
              <a:rPr lang="ru-RU" dirty="0" err="1"/>
              <a:t>процестің</a:t>
            </a:r>
            <a:r>
              <a:rPr lang="ru-RU" dirty="0"/>
              <a:t> </a:t>
            </a:r>
            <a:r>
              <a:rPr lang="ru-RU" dirty="0" err="1"/>
              <a:t>логикалық</a:t>
            </a:r>
            <a:r>
              <a:rPr lang="ru-RU" dirty="0"/>
              <a:t> </a:t>
            </a:r>
            <a:r>
              <a:rPr lang="ru-RU" dirty="0" err="1"/>
              <a:t>мекенжай</a:t>
            </a:r>
            <a:r>
              <a:rPr lang="ru-RU" dirty="0"/>
              <a:t> </a:t>
            </a:r>
            <a:r>
              <a:rPr lang="ru-RU" dirty="0" err="1"/>
              <a:t>кеңістігінде</a:t>
            </a:r>
            <a:r>
              <a:rPr lang="ru-RU" dirty="0"/>
              <a:t> </a:t>
            </a:r>
            <a:r>
              <a:rPr lang="ru-RU" dirty="0" err="1"/>
              <a:t>емес</a:t>
            </a:r>
            <a:r>
              <a:rPr lang="ru-RU" dirty="0"/>
              <a:t> </a:t>
            </a:r>
            <a:r>
              <a:rPr lang="ru-RU" dirty="0" err="1"/>
              <a:t>екенін</a:t>
            </a:r>
            <a:r>
              <a:rPr lang="ru-RU" dirty="0"/>
              <a:t> </a:t>
            </a:r>
            <a:r>
              <a:rPr lang="ru-RU" dirty="0" err="1"/>
              <a:t>көрсетеді</a:t>
            </a:r>
            <a:endParaRPr lang="ru-RU" dirty="0"/>
          </a:p>
          <a:p>
            <a:pPr algn="just">
              <a:buChar char=""/>
            </a:pPr>
            <a:r>
              <a:rPr lang="ru-RU" dirty="0" err="1"/>
              <a:t>Немесе</a:t>
            </a:r>
            <a:r>
              <a:rPr lang="ru-RU" dirty="0"/>
              <a:t> бет </a:t>
            </a:r>
            <a:r>
              <a:rPr lang="ru-RU" dirty="0" err="1"/>
              <a:t>кестесінің</a:t>
            </a:r>
            <a:r>
              <a:rPr lang="ru-RU" dirty="0"/>
              <a:t> </a:t>
            </a:r>
            <a:r>
              <a:rPr lang="ru-RU" dirty="0" err="1"/>
              <a:t>ұзындығы</a:t>
            </a:r>
            <a:r>
              <a:rPr lang="ru-RU" dirty="0"/>
              <a:t> </a:t>
            </a:r>
            <a:r>
              <a:rPr lang="ru-RU" dirty="0" err="1"/>
              <a:t>регистрін</a:t>
            </a:r>
            <a:r>
              <a:rPr lang="ru-RU" dirty="0"/>
              <a:t> (</a:t>
            </a:r>
            <a:r>
              <a:rPr lang="en-US" dirty="0"/>
              <a:t>PTLR) </a:t>
            </a:r>
            <a:r>
              <a:rPr lang="ru-RU" dirty="0" err="1"/>
              <a:t>пайдаланыңыз.Кез</a:t>
            </a:r>
            <a:r>
              <a:rPr lang="ru-RU" dirty="0"/>
              <a:t> </a:t>
            </a:r>
            <a:r>
              <a:rPr lang="ru-RU" dirty="0" err="1"/>
              <a:t>келген</a:t>
            </a:r>
            <a:r>
              <a:rPr lang="ru-RU" dirty="0"/>
              <a:t> </a:t>
            </a:r>
            <a:r>
              <a:rPr lang="ru-RU" dirty="0" err="1"/>
              <a:t>бұзушылықтар</a:t>
            </a:r>
            <a:r>
              <a:rPr lang="ru-RU" dirty="0"/>
              <a:t> </a:t>
            </a:r>
            <a:r>
              <a:rPr lang="ru-RU" dirty="0" err="1"/>
              <a:t>ядроға</a:t>
            </a:r>
            <a:r>
              <a:rPr lang="ru-RU" dirty="0"/>
              <a:t> </a:t>
            </a:r>
            <a:r>
              <a:rPr lang="ru-RU" dirty="0" err="1"/>
              <a:t>тұзақ</a:t>
            </a:r>
            <a:r>
              <a:rPr lang="ru-RU" dirty="0"/>
              <a:t> </a:t>
            </a:r>
            <a:r>
              <a:rPr lang="ru-RU" dirty="0" err="1"/>
              <a:t>әкеледі</a:t>
            </a:r>
            <a:endParaRPr dirty="0"/>
          </a:p>
        </p:txBody>
      </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Shape 263"/>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35</a:t>
            </a:fld>
            <a:endParaRPr/>
          </a:p>
        </p:txBody>
      </p:sp>
      <p:sp>
        <p:nvSpPr>
          <p:cNvPr id="264" name="Shape 264"/>
          <p:cNvSpPr>
            <a:spLocks noGrp="1"/>
          </p:cNvSpPr>
          <p:nvPr>
            <p:ph type="title" idx="4294967295"/>
          </p:nvPr>
        </p:nvSpPr>
        <p:spPr>
          <a:xfrm>
            <a:off x="1981200" y="182563"/>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rPr lang="ru-RU" dirty="0" err="1"/>
              <a:t>Ортақ</a:t>
            </a:r>
            <a:r>
              <a:rPr lang="ru-RU" dirty="0"/>
              <a:t> беттер</a:t>
            </a:r>
            <a:endParaRPr dirty="0"/>
          </a:p>
        </p:txBody>
      </p:sp>
      <p:sp>
        <p:nvSpPr>
          <p:cNvPr id="265" name="Shape 265"/>
          <p:cNvSpPr>
            <a:spLocks noGrp="1"/>
          </p:cNvSpPr>
          <p:nvPr>
            <p:ph type="body" idx="4294967295"/>
          </p:nvPr>
        </p:nvSpPr>
        <p:spPr>
          <a:xfrm>
            <a:off x="1117602" y="1141413"/>
            <a:ext cx="9678735" cy="4483101"/>
          </a:xfrm>
          <a:prstGeom prst="rect">
            <a:avLst/>
          </a:prstGeom>
          <a:extLst>
            <a:ext uri="{C572A759-6A51-4108-AA02-DFA0A04FC94B}">
              <ma14:wrappingTextBoxFlag xmlns="" xmlns:ma14="http://schemas.microsoft.com/office/mac/drawingml/2011/main" val="1"/>
            </a:ext>
          </a:extLst>
        </p:spPr>
        <p:txBody>
          <a:bodyPr>
            <a:normAutofit fontScale="92500"/>
          </a:bodyPr>
          <a:lstStyle/>
          <a:p>
            <a:pPr algn="just">
              <a:buChar char=""/>
              <a:defRPr b="1">
                <a:solidFill>
                  <a:srgbClr val="3366FF"/>
                </a:solidFill>
              </a:defRPr>
            </a:pPr>
            <a:r>
              <a:rPr lang="ru-RU" dirty="0" err="1">
                <a:solidFill>
                  <a:schemeClr val="tx2"/>
                </a:solidFill>
              </a:rPr>
              <a:t>Ортақ</a:t>
            </a:r>
            <a:r>
              <a:rPr lang="ru-RU" dirty="0">
                <a:solidFill>
                  <a:schemeClr val="tx2"/>
                </a:solidFill>
              </a:rPr>
              <a:t> код</a:t>
            </a:r>
          </a:p>
          <a:p>
            <a:pPr lvl="1" algn="just">
              <a:buChar char=""/>
              <a:defRPr b="1">
                <a:solidFill>
                  <a:srgbClr val="3366FF"/>
                </a:solidFill>
              </a:defRPr>
            </a:pPr>
            <a:r>
              <a:rPr lang="ru-RU" dirty="0" err="1">
                <a:solidFill>
                  <a:schemeClr val="tx2"/>
                </a:solidFill>
              </a:rPr>
              <a:t>Процестер</a:t>
            </a:r>
            <a:r>
              <a:rPr lang="ru-RU" dirty="0">
                <a:solidFill>
                  <a:schemeClr val="tx2"/>
                </a:solidFill>
              </a:rPr>
              <a:t> </a:t>
            </a:r>
            <a:r>
              <a:rPr lang="ru-RU" dirty="0" err="1">
                <a:solidFill>
                  <a:schemeClr val="tx2"/>
                </a:solidFill>
              </a:rPr>
              <a:t>арасында</a:t>
            </a:r>
            <a:r>
              <a:rPr lang="ru-RU" dirty="0">
                <a:solidFill>
                  <a:schemeClr val="tx2"/>
                </a:solidFill>
              </a:rPr>
              <a:t> </a:t>
            </a:r>
            <a:r>
              <a:rPr lang="ru-RU" dirty="0" err="1">
                <a:solidFill>
                  <a:schemeClr val="tx2"/>
                </a:solidFill>
              </a:rPr>
              <a:t>ортақ</a:t>
            </a:r>
            <a:r>
              <a:rPr lang="ru-RU" dirty="0">
                <a:solidFill>
                  <a:schemeClr val="tx2"/>
                </a:solidFill>
              </a:rPr>
              <a:t> (</a:t>
            </a:r>
            <a:r>
              <a:rPr lang="ru-RU" dirty="0" err="1">
                <a:solidFill>
                  <a:schemeClr val="tx2"/>
                </a:solidFill>
              </a:rPr>
              <a:t>мысалы</a:t>
            </a:r>
            <a:r>
              <a:rPr lang="ru-RU" dirty="0">
                <a:solidFill>
                  <a:schemeClr val="tx2"/>
                </a:solidFill>
              </a:rPr>
              <a:t>, </a:t>
            </a:r>
            <a:r>
              <a:rPr lang="ru-RU" dirty="0" err="1">
                <a:solidFill>
                  <a:schemeClr val="tx2"/>
                </a:solidFill>
              </a:rPr>
              <a:t>мәтіндік</a:t>
            </a:r>
            <a:r>
              <a:rPr lang="ru-RU" dirty="0">
                <a:solidFill>
                  <a:schemeClr val="tx2"/>
                </a:solidFill>
              </a:rPr>
              <a:t> </a:t>
            </a:r>
            <a:r>
              <a:rPr lang="ru-RU" dirty="0" err="1">
                <a:solidFill>
                  <a:schemeClr val="tx2"/>
                </a:solidFill>
              </a:rPr>
              <a:t>редакторлар</a:t>
            </a:r>
            <a:r>
              <a:rPr lang="ru-RU" dirty="0">
                <a:solidFill>
                  <a:schemeClr val="tx2"/>
                </a:solidFill>
              </a:rPr>
              <a:t>, </a:t>
            </a:r>
            <a:r>
              <a:rPr lang="ru-RU" dirty="0" err="1">
                <a:solidFill>
                  <a:schemeClr val="tx2"/>
                </a:solidFill>
              </a:rPr>
              <a:t>компиляторлар</a:t>
            </a:r>
            <a:r>
              <a:rPr lang="ru-RU" dirty="0">
                <a:solidFill>
                  <a:schemeClr val="tx2"/>
                </a:solidFill>
              </a:rPr>
              <a:t>, </a:t>
            </a:r>
            <a:r>
              <a:rPr lang="ru-RU" dirty="0" err="1">
                <a:solidFill>
                  <a:schemeClr val="tx2"/>
                </a:solidFill>
              </a:rPr>
              <a:t>терезе</a:t>
            </a:r>
            <a:r>
              <a:rPr lang="ru-RU" dirty="0">
                <a:solidFill>
                  <a:schemeClr val="tx2"/>
                </a:solidFill>
              </a:rPr>
              <a:t> </a:t>
            </a:r>
            <a:r>
              <a:rPr lang="ru-RU" dirty="0" err="1">
                <a:solidFill>
                  <a:schemeClr val="tx2"/>
                </a:solidFill>
              </a:rPr>
              <a:t>жүйелері</a:t>
            </a:r>
            <a:r>
              <a:rPr lang="ru-RU" dirty="0">
                <a:solidFill>
                  <a:schemeClr val="tx2"/>
                </a:solidFill>
              </a:rPr>
              <a:t>) тек </a:t>
            </a:r>
            <a:r>
              <a:rPr lang="ru-RU" dirty="0" err="1">
                <a:solidFill>
                  <a:schemeClr val="tx2"/>
                </a:solidFill>
              </a:rPr>
              <a:t>оқуға</a:t>
            </a:r>
            <a:r>
              <a:rPr lang="ru-RU" dirty="0">
                <a:solidFill>
                  <a:schemeClr val="tx2"/>
                </a:solidFill>
              </a:rPr>
              <a:t> </a:t>
            </a:r>
            <a:r>
              <a:rPr lang="ru-RU" dirty="0" err="1">
                <a:solidFill>
                  <a:schemeClr val="tx2"/>
                </a:solidFill>
              </a:rPr>
              <a:t>арналған</a:t>
            </a:r>
            <a:r>
              <a:rPr lang="ru-RU" dirty="0">
                <a:solidFill>
                  <a:schemeClr val="tx2"/>
                </a:solidFill>
              </a:rPr>
              <a:t> (</a:t>
            </a:r>
            <a:r>
              <a:rPr lang="ru-RU" dirty="0" err="1">
                <a:solidFill>
                  <a:schemeClr val="tx2"/>
                </a:solidFill>
              </a:rPr>
              <a:t>қайта</a:t>
            </a:r>
            <a:r>
              <a:rPr lang="ru-RU" dirty="0">
                <a:solidFill>
                  <a:schemeClr val="tx2"/>
                </a:solidFill>
              </a:rPr>
              <a:t> </a:t>
            </a:r>
            <a:r>
              <a:rPr lang="ru-RU" dirty="0" err="1">
                <a:solidFill>
                  <a:schemeClr val="tx2"/>
                </a:solidFill>
              </a:rPr>
              <a:t>кіру</a:t>
            </a:r>
            <a:r>
              <a:rPr lang="ru-RU" dirty="0">
                <a:solidFill>
                  <a:schemeClr val="tx2"/>
                </a:solidFill>
              </a:rPr>
              <a:t>) </a:t>
            </a:r>
            <a:r>
              <a:rPr lang="ru-RU" dirty="0" err="1">
                <a:solidFill>
                  <a:schemeClr val="tx2"/>
                </a:solidFill>
              </a:rPr>
              <a:t>кодының</a:t>
            </a:r>
            <a:r>
              <a:rPr lang="ru-RU" dirty="0">
                <a:solidFill>
                  <a:schemeClr val="tx2"/>
                </a:solidFill>
              </a:rPr>
              <a:t> </a:t>
            </a:r>
            <a:r>
              <a:rPr lang="ru-RU" dirty="0" err="1">
                <a:solidFill>
                  <a:schemeClr val="tx2"/>
                </a:solidFill>
              </a:rPr>
              <a:t>бір</a:t>
            </a:r>
            <a:r>
              <a:rPr lang="ru-RU" dirty="0">
                <a:solidFill>
                  <a:schemeClr val="tx2"/>
                </a:solidFill>
              </a:rPr>
              <a:t> </a:t>
            </a:r>
            <a:r>
              <a:rPr lang="ru-RU" dirty="0" err="1">
                <a:solidFill>
                  <a:schemeClr val="tx2"/>
                </a:solidFill>
              </a:rPr>
              <a:t>көшірмесі</a:t>
            </a:r>
            <a:r>
              <a:rPr lang="ru-RU" dirty="0">
                <a:solidFill>
                  <a:schemeClr val="tx2"/>
                </a:solidFill>
              </a:rPr>
              <a:t>.</a:t>
            </a:r>
          </a:p>
          <a:p>
            <a:pPr lvl="1" algn="just">
              <a:buChar char=""/>
              <a:defRPr b="1">
                <a:solidFill>
                  <a:srgbClr val="3366FF"/>
                </a:solidFill>
              </a:defRPr>
            </a:pPr>
            <a:r>
              <a:rPr lang="ru-RU" dirty="0" err="1">
                <a:solidFill>
                  <a:schemeClr val="tx2"/>
                </a:solidFill>
              </a:rPr>
              <a:t>Бір</a:t>
            </a:r>
            <a:r>
              <a:rPr lang="ru-RU" dirty="0">
                <a:solidFill>
                  <a:schemeClr val="tx2"/>
                </a:solidFill>
              </a:rPr>
              <a:t> процесс </a:t>
            </a:r>
            <a:r>
              <a:rPr lang="ru-RU" dirty="0" err="1">
                <a:solidFill>
                  <a:schemeClr val="tx2"/>
                </a:solidFill>
              </a:rPr>
              <a:t>кеңістігін</a:t>
            </a:r>
            <a:r>
              <a:rPr lang="ru-RU" dirty="0">
                <a:solidFill>
                  <a:schemeClr val="tx2"/>
                </a:solidFill>
              </a:rPr>
              <a:t> </a:t>
            </a:r>
            <a:r>
              <a:rPr lang="ru-RU" dirty="0" err="1">
                <a:solidFill>
                  <a:schemeClr val="tx2"/>
                </a:solidFill>
              </a:rPr>
              <a:t>ортақ</a:t>
            </a:r>
            <a:r>
              <a:rPr lang="ru-RU" dirty="0">
                <a:solidFill>
                  <a:schemeClr val="tx2"/>
                </a:solidFill>
              </a:rPr>
              <a:t> </a:t>
            </a:r>
            <a:r>
              <a:rPr lang="ru-RU" dirty="0" err="1">
                <a:solidFill>
                  <a:schemeClr val="tx2"/>
                </a:solidFill>
              </a:rPr>
              <a:t>пайдаланатын</a:t>
            </a:r>
            <a:r>
              <a:rPr lang="ru-RU" dirty="0">
                <a:solidFill>
                  <a:schemeClr val="tx2"/>
                </a:solidFill>
              </a:rPr>
              <a:t> </a:t>
            </a:r>
            <a:r>
              <a:rPr lang="ru-RU" dirty="0" err="1">
                <a:solidFill>
                  <a:schemeClr val="tx2"/>
                </a:solidFill>
              </a:rPr>
              <a:t>бірнеше</a:t>
            </a:r>
            <a:r>
              <a:rPr lang="ru-RU" dirty="0">
                <a:solidFill>
                  <a:schemeClr val="tx2"/>
                </a:solidFill>
              </a:rPr>
              <a:t> </a:t>
            </a:r>
            <a:r>
              <a:rPr lang="ru-RU" dirty="0" err="1">
                <a:solidFill>
                  <a:schemeClr val="tx2"/>
                </a:solidFill>
              </a:rPr>
              <a:t>ағындарға</a:t>
            </a:r>
            <a:r>
              <a:rPr lang="ru-RU" dirty="0">
                <a:solidFill>
                  <a:schemeClr val="tx2"/>
                </a:solidFill>
              </a:rPr>
              <a:t> </a:t>
            </a:r>
            <a:r>
              <a:rPr lang="ru-RU" dirty="0" err="1">
                <a:solidFill>
                  <a:schemeClr val="tx2"/>
                </a:solidFill>
              </a:rPr>
              <a:t>ұқсас</a:t>
            </a:r>
            <a:endParaRPr lang="ru-RU" dirty="0">
              <a:solidFill>
                <a:schemeClr val="tx2"/>
              </a:solidFill>
            </a:endParaRPr>
          </a:p>
          <a:p>
            <a:pPr lvl="1" algn="just">
              <a:buChar char=""/>
              <a:defRPr b="1">
                <a:solidFill>
                  <a:srgbClr val="3366FF"/>
                </a:solidFill>
              </a:defRPr>
            </a:pPr>
            <a:r>
              <a:rPr lang="ru-RU" dirty="0" err="1">
                <a:solidFill>
                  <a:schemeClr val="tx2"/>
                </a:solidFill>
              </a:rPr>
              <a:t>Сондай-ақ</a:t>
            </a:r>
            <a:r>
              <a:rPr lang="ru-RU" dirty="0">
                <a:solidFill>
                  <a:schemeClr val="tx2"/>
                </a:solidFill>
              </a:rPr>
              <a:t> </a:t>
            </a:r>
            <a:r>
              <a:rPr lang="ru-RU" dirty="0" err="1">
                <a:solidFill>
                  <a:schemeClr val="tx2"/>
                </a:solidFill>
              </a:rPr>
              <a:t>оқу-жазу</a:t>
            </a:r>
            <a:r>
              <a:rPr lang="ru-RU" dirty="0">
                <a:solidFill>
                  <a:schemeClr val="tx2"/>
                </a:solidFill>
              </a:rPr>
              <a:t> </a:t>
            </a:r>
            <a:r>
              <a:rPr lang="ru-RU" dirty="0" err="1">
                <a:solidFill>
                  <a:schemeClr val="tx2"/>
                </a:solidFill>
              </a:rPr>
              <a:t>беттерін</a:t>
            </a:r>
            <a:r>
              <a:rPr lang="ru-RU" dirty="0">
                <a:solidFill>
                  <a:schemeClr val="tx2"/>
                </a:solidFill>
              </a:rPr>
              <a:t> </a:t>
            </a:r>
            <a:r>
              <a:rPr lang="ru-RU" dirty="0" err="1">
                <a:solidFill>
                  <a:schemeClr val="tx2"/>
                </a:solidFill>
              </a:rPr>
              <a:t>ортақ</a:t>
            </a:r>
            <a:r>
              <a:rPr lang="ru-RU" dirty="0">
                <a:solidFill>
                  <a:schemeClr val="tx2"/>
                </a:solidFill>
              </a:rPr>
              <a:t> </a:t>
            </a:r>
            <a:r>
              <a:rPr lang="ru-RU" dirty="0" err="1">
                <a:solidFill>
                  <a:schemeClr val="tx2"/>
                </a:solidFill>
              </a:rPr>
              <a:t>пайдалануға</a:t>
            </a:r>
            <a:r>
              <a:rPr lang="ru-RU" dirty="0">
                <a:solidFill>
                  <a:schemeClr val="tx2"/>
                </a:solidFill>
              </a:rPr>
              <a:t> </a:t>
            </a:r>
            <a:r>
              <a:rPr lang="ru-RU" dirty="0" err="1">
                <a:solidFill>
                  <a:schemeClr val="tx2"/>
                </a:solidFill>
              </a:rPr>
              <a:t>рұқсат</a:t>
            </a:r>
            <a:r>
              <a:rPr lang="ru-RU" dirty="0">
                <a:solidFill>
                  <a:schemeClr val="tx2"/>
                </a:solidFill>
              </a:rPr>
              <a:t> </a:t>
            </a:r>
            <a:r>
              <a:rPr lang="ru-RU" dirty="0" err="1">
                <a:solidFill>
                  <a:schemeClr val="tx2"/>
                </a:solidFill>
              </a:rPr>
              <a:t>етілсе</a:t>
            </a:r>
            <a:r>
              <a:rPr lang="ru-RU" dirty="0">
                <a:solidFill>
                  <a:schemeClr val="tx2"/>
                </a:solidFill>
              </a:rPr>
              <a:t>, </a:t>
            </a:r>
            <a:r>
              <a:rPr lang="ru-RU" dirty="0" err="1">
                <a:solidFill>
                  <a:schemeClr val="tx2"/>
                </a:solidFill>
              </a:rPr>
              <a:t>процессаралық</a:t>
            </a:r>
            <a:r>
              <a:rPr lang="ru-RU" dirty="0">
                <a:solidFill>
                  <a:schemeClr val="tx2"/>
                </a:solidFill>
              </a:rPr>
              <a:t> </a:t>
            </a:r>
            <a:r>
              <a:rPr lang="ru-RU" dirty="0" err="1">
                <a:solidFill>
                  <a:schemeClr val="tx2"/>
                </a:solidFill>
              </a:rPr>
              <a:t>байланыс</a:t>
            </a:r>
            <a:r>
              <a:rPr lang="ru-RU" dirty="0">
                <a:solidFill>
                  <a:schemeClr val="tx2"/>
                </a:solidFill>
              </a:rPr>
              <a:t> </a:t>
            </a:r>
            <a:r>
              <a:rPr lang="ru-RU" dirty="0" err="1">
                <a:solidFill>
                  <a:schemeClr val="tx2"/>
                </a:solidFill>
              </a:rPr>
              <a:t>үшін</a:t>
            </a:r>
            <a:r>
              <a:rPr lang="ru-RU" dirty="0">
                <a:solidFill>
                  <a:schemeClr val="tx2"/>
                </a:solidFill>
              </a:rPr>
              <a:t> </a:t>
            </a:r>
            <a:r>
              <a:rPr lang="ru-RU" dirty="0" err="1">
                <a:solidFill>
                  <a:schemeClr val="tx2"/>
                </a:solidFill>
              </a:rPr>
              <a:t>пайдалы</a:t>
            </a:r>
            <a:endParaRPr lang="ru-RU" dirty="0">
              <a:solidFill>
                <a:schemeClr val="tx2"/>
              </a:solidFill>
            </a:endParaRPr>
          </a:p>
          <a:p>
            <a:pPr algn="just">
              <a:buChar char=""/>
              <a:defRPr b="1">
                <a:solidFill>
                  <a:srgbClr val="3366FF"/>
                </a:solidFill>
              </a:defRPr>
            </a:pPr>
            <a:r>
              <a:rPr lang="ru-RU" dirty="0">
                <a:solidFill>
                  <a:schemeClr val="tx2"/>
                </a:solidFill>
              </a:rPr>
              <a:t>Жеке код </a:t>
            </a:r>
            <a:r>
              <a:rPr lang="ru-RU" dirty="0" err="1">
                <a:solidFill>
                  <a:schemeClr val="tx2"/>
                </a:solidFill>
              </a:rPr>
              <a:t>және</a:t>
            </a:r>
            <a:r>
              <a:rPr lang="ru-RU" dirty="0">
                <a:solidFill>
                  <a:schemeClr val="tx2"/>
                </a:solidFill>
              </a:rPr>
              <a:t> </a:t>
            </a:r>
            <a:r>
              <a:rPr lang="ru-RU" dirty="0" err="1">
                <a:solidFill>
                  <a:schemeClr val="tx2"/>
                </a:solidFill>
              </a:rPr>
              <a:t>деректер</a:t>
            </a:r>
            <a:endParaRPr lang="ru-RU" dirty="0">
              <a:solidFill>
                <a:schemeClr val="tx2"/>
              </a:solidFill>
            </a:endParaRPr>
          </a:p>
          <a:p>
            <a:pPr lvl="1" algn="just">
              <a:buChar char=""/>
              <a:defRPr b="1">
                <a:solidFill>
                  <a:srgbClr val="3366FF"/>
                </a:solidFill>
              </a:defRPr>
            </a:pPr>
            <a:r>
              <a:rPr lang="ru-RU" dirty="0" err="1">
                <a:solidFill>
                  <a:schemeClr val="tx2"/>
                </a:solidFill>
              </a:rPr>
              <a:t>Әрбір</a:t>
            </a:r>
            <a:r>
              <a:rPr lang="ru-RU" dirty="0">
                <a:solidFill>
                  <a:schemeClr val="tx2"/>
                </a:solidFill>
              </a:rPr>
              <a:t> процесс код пен </a:t>
            </a:r>
            <a:r>
              <a:rPr lang="ru-RU" dirty="0" err="1">
                <a:solidFill>
                  <a:schemeClr val="tx2"/>
                </a:solidFill>
              </a:rPr>
              <a:t>деректердің</a:t>
            </a:r>
            <a:r>
              <a:rPr lang="ru-RU" dirty="0">
                <a:solidFill>
                  <a:schemeClr val="tx2"/>
                </a:solidFill>
              </a:rPr>
              <a:t> </a:t>
            </a:r>
            <a:r>
              <a:rPr lang="ru-RU" dirty="0" err="1">
                <a:solidFill>
                  <a:schemeClr val="tx2"/>
                </a:solidFill>
              </a:rPr>
              <a:t>жеке</a:t>
            </a:r>
            <a:r>
              <a:rPr lang="ru-RU" dirty="0">
                <a:solidFill>
                  <a:schemeClr val="tx2"/>
                </a:solidFill>
              </a:rPr>
              <a:t> </a:t>
            </a:r>
            <a:r>
              <a:rPr lang="ru-RU" dirty="0" err="1">
                <a:solidFill>
                  <a:schemeClr val="tx2"/>
                </a:solidFill>
              </a:rPr>
              <a:t>көшірмесін</a:t>
            </a:r>
            <a:r>
              <a:rPr lang="ru-RU" dirty="0">
                <a:solidFill>
                  <a:schemeClr val="tx2"/>
                </a:solidFill>
              </a:rPr>
              <a:t> </a:t>
            </a:r>
            <a:r>
              <a:rPr lang="ru-RU" dirty="0" err="1">
                <a:solidFill>
                  <a:schemeClr val="tx2"/>
                </a:solidFill>
              </a:rPr>
              <a:t>сақтайды</a:t>
            </a:r>
            <a:endParaRPr lang="ru-RU" dirty="0">
              <a:solidFill>
                <a:schemeClr val="tx2"/>
              </a:solidFill>
            </a:endParaRPr>
          </a:p>
          <a:p>
            <a:pPr lvl="1" algn="just">
              <a:buChar char=""/>
              <a:defRPr b="1">
                <a:solidFill>
                  <a:srgbClr val="3366FF"/>
                </a:solidFill>
              </a:defRPr>
            </a:pPr>
            <a:r>
              <a:rPr lang="ru-RU" dirty="0">
                <a:solidFill>
                  <a:schemeClr val="tx2"/>
                </a:solidFill>
              </a:rPr>
              <a:t>Жеке код пен </a:t>
            </a:r>
            <a:r>
              <a:rPr lang="ru-RU" dirty="0" err="1">
                <a:solidFill>
                  <a:schemeClr val="tx2"/>
                </a:solidFill>
              </a:rPr>
              <a:t>деректерге</a:t>
            </a:r>
            <a:r>
              <a:rPr lang="ru-RU" dirty="0">
                <a:solidFill>
                  <a:schemeClr val="tx2"/>
                </a:solidFill>
              </a:rPr>
              <a:t> </a:t>
            </a:r>
            <a:r>
              <a:rPr lang="ru-RU" dirty="0" err="1">
                <a:solidFill>
                  <a:schemeClr val="tx2"/>
                </a:solidFill>
              </a:rPr>
              <a:t>арналған</a:t>
            </a:r>
            <a:r>
              <a:rPr lang="ru-RU" dirty="0">
                <a:solidFill>
                  <a:schemeClr val="tx2"/>
                </a:solidFill>
              </a:rPr>
              <a:t> беттер </a:t>
            </a:r>
            <a:r>
              <a:rPr lang="ru-RU" dirty="0" err="1">
                <a:solidFill>
                  <a:schemeClr val="tx2"/>
                </a:solidFill>
              </a:rPr>
              <a:t>логикалық</a:t>
            </a:r>
            <a:r>
              <a:rPr lang="ru-RU" dirty="0">
                <a:solidFill>
                  <a:schemeClr val="tx2"/>
                </a:solidFill>
              </a:rPr>
              <a:t> </a:t>
            </a:r>
            <a:r>
              <a:rPr lang="ru-RU" dirty="0" err="1">
                <a:solidFill>
                  <a:schemeClr val="tx2"/>
                </a:solidFill>
              </a:rPr>
              <a:t>мекенжай</a:t>
            </a:r>
            <a:r>
              <a:rPr lang="ru-RU" dirty="0">
                <a:solidFill>
                  <a:schemeClr val="tx2"/>
                </a:solidFill>
              </a:rPr>
              <a:t> </a:t>
            </a:r>
            <a:r>
              <a:rPr lang="ru-RU" dirty="0" err="1">
                <a:solidFill>
                  <a:schemeClr val="tx2"/>
                </a:solidFill>
              </a:rPr>
              <a:t>кеңістігінің</a:t>
            </a:r>
            <a:r>
              <a:rPr lang="ru-RU" dirty="0">
                <a:solidFill>
                  <a:schemeClr val="tx2"/>
                </a:solidFill>
              </a:rPr>
              <a:t> </a:t>
            </a:r>
            <a:r>
              <a:rPr lang="ru-RU" dirty="0" err="1">
                <a:solidFill>
                  <a:schemeClr val="tx2"/>
                </a:solidFill>
              </a:rPr>
              <a:t>кез</a:t>
            </a:r>
            <a:r>
              <a:rPr lang="ru-RU" dirty="0">
                <a:solidFill>
                  <a:schemeClr val="tx2"/>
                </a:solidFill>
              </a:rPr>
              <a:t> </a:t>
            </a:r>
            <a:r>
              <a:rPr lang="ru-RU" dirty="0" err="1">
                <a:solidFill>
                  <a:schemeClr val="tx2"/>
                </a:solidFill>
              </a:rPr>
              <a:t>келген</a:t>
            </a:r>
            <a:r>
              <a:rPr lang="ru-RU" dirty="0">
                <a:solidFill>
                  <a:schemeClr val="tx2"/>
                </a:solidFill>
              </a:rPr>
              <a:t> </a:t>
            </a:r>
            <a:r>
              <a:rPr lang="ru-RU" dirty="0" err="1">
                <a:solidFill>
                  <a:schemeClr val="tx2"/>
                </a:solidFill>
              </a:rPr>
              <a:t>жерінде</a:t>
            </a:r>
            <a:r>
              <a:rPr lang="ru-RU" dirty="0">
                <a:solidFill>
                  <a:schemeClr val="tx2"/>
                </a:solidFill>
              </a:rPr>
              <a:t> </a:t>
            </a:r>
            <a:r>
              <a:rPr lang="ru-RU" dirty="0" err="1">
                <a:solidFill>
                  <a:schemeClr val="tx2"/>
                </a:solidFill>
              </a:rPr>
              <a:t>пайда</a:t>
            </a:r>
            <a:r>
              <a:rPr lang="ru-RU" dirty="0">
                <a:solidFill>
                  <a:schemeClr val="tx2"/>
                </a:solidFill>
              </a:rPr>
              <a:t> </a:t>
            </a:r>
            <a:r>
              <a:rPr lang="ru-RU" dirty="0" err="1">
                <a:solidFill>
                  <a:schemeClr val="tx2"/>
                </a:solidFill>
              </a:rPr>
              <a:t>болуы</a:t>
            </a:r>
            <a:r>
              <a:rPr lang="ru-RU" dirty="0">
                <a:solidFill>
                  <a:schemeClr val="tx2"/>
                </a:solidFill>
              </a:rPr>
              <a:t> </a:t>
            </a:r>
            <a:r>
              <a:rPr lang="ru-RU" dirty="0" err="1">
                <a:solidFill>
                  <a:schemeClr val="tx2"/>
                </a:solidFill>
              </a:rPr>
              <a:t>мүмкін</a:t>
            </a:r>
            <a:endParaRPr dirty="0">
              <a:solidFill>
                <a:schemeClr val="tx2"/>
              </a:solidFill>
            </a:endParaRPr>
          </a:p>
        </p:txBody>
      </p:sp>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Shape 271"/>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36</a:t>
            </a:fld>
            <a:endParaRPr/>
          </a:p>
        </p:txBody>
      </p:sp>
      <p:sp>
        <p:nvSpPr>
          <p:cNvPr id="272" name="Shape 272"/>
          <p:cNvSpPr>
            <a:spLocks noGrp="1"/>
          </p:cNvSpPr>
          <p:nvPr>
            <p:ph type="title" idx="4294967295"/>
          </p:nvPr>
        </p:nvSpPr>
        <p:spPr>
          <a:xfrm>
            <a:off x="2044700" y="182563"/>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rPr lang="kk-KZ" dirty="0"/>
              <a:t>Беттік кесте құрылымы</a:t>
            </a:r>
            <a:endParaRPr dirty="0"/>
          </a:p>
        </p:txBody>
      </p:sp>
      <p:sp>
        <p:nvSpPr>
          <p:cNvPr id="273" name="Shape 273"/>
          <p:cNvSpPr>
            <a:spLocks noGrp="1"/>
          </p:cNvSpPr>
          <p:nvPr>
            <p:ph type="body" idx="4294967295"/>
          </p:nvPr>
        </p:nvSpPr>
        <p:spPr>
          <a:xfrm>
            <a:off x="1271588" y="1141413"/>
            <a:ext cx="9957886" cy="4483101"/>
          </a:xfrm>
          <a:prstGeom prst="rect">
            <a:avLst/>
          </a:prstGeom>
          <a:extLst>
            <a:ext uri="{C572A759-6A51-4108-AA02-DFA0A04FC94B}">
              <ma14:wrappingTextBoxFlag xmlns="" xmlns:ma14="http://schemas.microsoft.com/office/mac/drawingml/2011/main" val="1"/>
            </a:ext>
          </a:extLst>
        </p:spPr>
        <p:txBody>
          <a:bodyPr>
            <a:normAutofit fontScale="92500" lnSpcReduction="10000"/>
          </a:bodyPr>
          <a:lstStyle/>
          <a:p>
            <a:pPr>
              <a:buChar char=""/>
            </a:pPr>
            <a:r>
              <a:rPr lang="ru-RU" dirty="0" err="1"/>
              <a:t>Пейджингке</a:t>
            </a:r>
            <a:r>
              <a:rPr lang="ru-RU" dirty="0"/>
              <a:t> </a:t>
            </a:r>
            <a:r>
              <a:rPr lang="ru-RU" dirty="0" err="1"/>
              <a:t>арналған</a:t>
            </a:r>
            <a:r>
              <a:rPr lang="ru-RU" dirty="0"/>
              <a:t> жад </a:t>
            </a:r>
            <a:r>
              <a:rPr lang="ru-RU" dirty="0" err="1"/>
              <a:t>құрылымдары</a:t>
            </a:r>
            <a:r>
              <a:rPr lang="ru-RU" dirty="0"/>
              <a:t> </a:t>
            </a:r>
            <a:r>
              <a:rPr lang="ru-RU" dirty="0" err="1"/>
              <a:t>тікелей</a:t>
            </a:r>
            <a:r>
              <a:rPr lang="ru-RU" dirty="0"/>
              <a:t> </a:t>
            </a:r>
            <a:r>
              <a:rPr lang="ru-RU" dirty="0" err="1"/>
              <a:t>әдістерді</a:t>
            </a:r>
            <a:r>
              <a:rPr lang="ru-RU" dirty="0"/>
              <a:t> </a:t>
            </a:r>
            <a:r>
              <a:rPr lang="ru-RU" dirty="0" err="1"/>
              <a:t>қолдану</a:t>
            </a:r>
            <a:r>
              <a:rPr lang="ru-RU" dirty="0"/>
              <a:t> </a:t>
            </a:r>
            <a:r>
              <a:rPr lang="ru-RU" dirty="0" err="1"/>
              <a:t>арқылы</a:t>
            </a:r>
            <a:r>
              <a:rPr lang="ru-RU" dirty="0"/>
              <a:t> </a:t>
            </a:r>
            <a:r>
              <a:rPr lang="ru-RU" dirty="0" err="1"/>
              <a:t>үлкен</a:t>
            </a:r>
            <a:r>
              <a:rPr lang="ru-RU" dirty="0"/>
              <a:t> </a:t>
            </a:r>
            <a:r>
              <a:rPr lang="ru-RU" dirty="0" err="1"/>
              <a:t>болуы</a:t>
            </a:r>
            <a:r>
              <a:rPr lang="ru-RU" dirty="0"/>
              <a:t> </a:t>
            </a:r>
            <a:r>
              <a:rPr lang="ru-RU" dirty="0" err="1"/>
              <a:t>мүмкін</a:t>
            </a:r>
            <a:endParaRPr lang="ru-RU" dirty="0"/>
          </a:p>
          <a:p>
            <a:pPr lvl="1">
              <a:buChar char=""/>
            </a:pPr>
            <a:r>
              <a:rPr lang="ru-RU" dirty="0" err="1"/>
              <a:t>Қазіргі</a:t>
            </a:r>
            <a:r>
              <a:rPr lang="ru-RU" dirty="0"/>
              <a:t> </a:t>
            </a:r>
            <a:r>
              <a:rPr lang="ru-RU" dirty="0" err="1"/>
              <a:t>компьютерлердегідей</a:t>
            </a:r>
            <a:r>
              <a:rPr lang="ru-RU" dirty="0"/>
              <a:t> 32-биттік </a:t>
            </a:r>
            <a:r>
              <a:rPr lang="ru-RU" dirty="0" err="1"/>
              <a:t>логикалық</a:t>
            </a:r>
            <a:r>
              <a:rPr lang="ru-RU" dirty="0"/>
              <a:t> </a:t>
            </a:r>
            <a:r>
              <a:rPr lang="ru-RU" dirty="0" err="1"/>
              <a:t>мекенжай</a:t>
            </a:r>
            <a:r>
              <a:rPr lang="ru-RU" dirty="0"/>
              <a:t> </a:t>
            </a:r>
            <a:r>
              <a:rPr lang="ru-RU" dirty="0" err="1"/>
              <a:t>кеңістігін</a:t>
            </a:r>
            <a:r>
              <a:rPr lang="ru-RU" dirty="0"/>
              <a:t> </a:t>
            </a:r>
            <a:r>
              <a:rPr lang="ru-RU" dirty="0" err="1"/>
              <a:t>қарастырайық</a:t>
            </a:r>
            <a:endParaRPr lang="ru-RU" dirty="0"/>
          </a:p>
          <a:p>
            <a:pPr lvl="1">
              <a:spcBef>
                <a:spcPts val="0"/>
              </a:spcBef>
              <a:buClr>
                <a:srgbClr val="CC6600"/>
              </a:buClr>
            </a:pPr>
            <a:r>
              <a:rPr lang="ru-RU" dirty="0"/>
              <a:t>Бет </a:t>
            </a:r>
            <a:r>
              <a:rPr lang="ru-RU" dirty="0" err="1"/>
              <a:t>өлшемі</a:t>
            </a:r>
            <a:r>
              <a:rPr lang="ru-RU" dirty="0"/>
              <a:t> 4 КБ (212)</a:t>
            </a:r>
          </a:p>
          <a:p>
            <a:pPr lvl="1">
              <a:spcBef>
                <a:spcPts val="0"/>
              </a:spcBef>
              <a:buClr>
                <a:srgbClr val="CC6600"/>
              </a:buClr>
            </a:pPr>
            <a:r>
              <a:rPr lang="ru-RU" dirty="0"/>
              <a:t>Бет </a:t>
            </a:r>
            <a:r>
              <a:rPr lang="ru-RU" dirty="0" err="1"/>
              <a:t>кестесінде</a:t>
            </a:r>
            <a:r>
              <a:rPr lang="ru-RU" dirty="0"/>
              <a:t> 1 миллион </a:t>
            </a:r>
            <a:r>
              <a:rPr lang="ru-RU" dirty="0" err="1"/>
              <a:t>жазба</a:t>
            </a:r>
            <a:r>
              <a:rPr lang="ru-RU" dirty="0"/>
              <a:t> </a:t>
            </a:r>
            <a:r>
              <a:rPr lang="ru-RU" dirty="0" err="1"/>
              <a:t>болады</a:t>
            </a:r>
            <a:r>
              <a:rPr lang="ru-RU" dirty="0"/>
              <a:t> (232/212)</a:t>
            </a:r>
          </a:p>
          <a:p>
            <a:pPr lvl="1">
              <a:spcBef>
                <a:spcPts val="0"/>
              </a:spcBef>
              <a:buClr>
                <a:srgbClr val="CC6600"/>
              </a:buClr>
            </a:pPr>
            <a:r>
              <a:rPr lang="ru-RU" dirty="0" err="1"/>
              <a:t>Егер</a:t>
            </a:r>
            <a:r>
              <a:rPr lang="ru-RU" dirty="0"/>
              <a:t> </a:t>
            </a:r>
            <a:r>
              <a:rPr lang="ru-RU" dirty="0" err="1"/>
              <a:t>әрбір</a:t>
            </a:r>
            <a:r>
              <a:rPr lang="ru-RU" dirty="0"/>
              <a:t> </a:t>
            </a:r>
            <a:r>
              <a:rPr lang="ru-RU" dirty="0" err="1"/>
              <a:t>жазба</a:t>
            </a:r>
            <a:r>
              <a:rPr lang="ru-RU" dirty="0"/>
              <a:t> 4 байт </a:t>
            </a:r>
            <a:r>
              <a:rPr lang="ru-RU" dirty="0" err="1"/>
              <a:t>болса</a:t>
            </a:r>
            <a:r>
              <a:rPr lang="ru-RU" dirty="0"/>
              <a:t> -&gt; 4 Мбайт </a:t>
            </a:r>
            <a:r>
              <a:rPr lang="ru-RU" dirty="0" err="1"/>
              <a:t>физикалық</a:t>
            </a:r>
            <a:r>
              <a:rPr lang="ru-RU" dirty="0"/>
              <a:t> </a:t>
            </a:r>
            <a:r>
              <a:rPr lang="ru-RU" dirty="0" err="1"/>
              <a:t>мекенжай</a:t>
            </a:r>
            <a:r>
              <a:rPr lang="ru-RU" dirty="0"/>
              <a:t> </a:t>
            </a:r>
            <a:r>
              <a:rPr lang="ru-RU" dirty="0" err="1"/>
              <a:t>кеңістігі</a:t>
            </a:r>
            <a:r>
              <a:rPr lang="ru-RU" dirty="0"/>
              <a:t> / тек бет </a:t>
            </a:r>
            <a:r>
              <a:rPr lang="ru-RU" dirty="0" err="1"/>
              <a:t>кестесі</a:t>
            </a:r>
            <a:r>
              <a:rPr lang="ru-RU" dirty="0"/>
              <a:t> </a:t>
            </a:r>
            <a:r>
              <a:rPr lang="ru-RU" dirty="0" err="1"/>
              <a:t>үшін</a:t>
            </a:r>
            <a:r>
              <a:rPr lang="ru-RU" dirty="0"/>
              <a:t> жад</a:t>
            </a:r>
          </a:p>
          <a:p>
            <a:pPr lvl="2">
              <a:spcBef>
                <a:spcPts val="0"/>
              </a:spcBef>
              <a:buClr>
                <a:srgbClr val="CC6600"/>
              </a:buClr>
            </a:pPr>
            <a:r>
              <a:rPr lang="ru-RU" dirty="0" err="1"/>
              <a:t>Бұл</a:t>
            </a:r>
            <a:r>
              <a:rPr lang="ru-RU" dirty="0"/>
              <a:t> жад </a:t>
            </a:r>
            <a:r>
              <a:rPr lang="ru-RU" dirty="0" err="1"/>
              <a:t>көлемі</a:t>
            </a:r>
            <a:r>
              <a:rPr lang="ru-RU" dirty="0"/>
              <a:t> </a:t>
            </a:r>
            <a:r>
              <a:rPr lang="ru-RU" dirty="0" err="1"/>
              <a:t>бұрын</a:t>
            </a:r>
            <a:r>
              <a:rPr lang="ru-RU" dirty="0"/>
              <a:t> </a:t>
            </a:r>
            <a:r>
              <a:rPr lang="ru-RU" dirty="0" err="1"/>
              <a:t>өте</a:t>
            </a:r>
            <a:r>
              <a:rPr lang="ru-RU" dirty="0"/>
              <a:t> </a:t>
            </a:r>
            <a:r>
              <a:rPr lang="ru-RU" dirty="0" err="1"/>
              <a:t>қымбат</a:t>
            </a:r>
            <a:r>
              <a:rPr lang="ru-RU" dirty="0"/>
              <a:t> </a:t>
            </a:r>
            <a:r>
              <a:rPr lang="ru-RU" dirty="0" err="1"/>
              <a:t>болуы</a:t>
            </a:r>
            <a:endParaRPr lang="ru-RU" dirty="0"/>
          </a:p>
          <a:p>
            <a:pPr lvl="2">
              <a:spcBef>
                <a:spcPts val="0"/>
              </a:spcBef>
              <a:buClr>
                <a:srgbClr val="009900"/>
              </a:buClr>
              <a:buFont typeface="Webdings"/>
            </a:pPr>
            <a:r>
              <a:rPr lang="ru-RU" dirty="0"/>
              <a:t>Оны </a:t>
            </a:r>
            <a:r>
              <a:rPr lang="ru-RU" dirty="0" err="1"/>
              <a:t>негізгі</a:t>
            </a:r>
            <a:r>
              <a:rPr lang="ru-RU" dirty="0"/>
              <a:t> </a:t>
            </a:r>
            <a:r>
              <a:rPr lang="ru-RU" dirty="0" err="1"/>
              <a:t>жадта</a:t>
            </a:r>
            <a:r>
              <a:rPr lang="ru-RU" dirty="0"/>
              <a:t> </a:t>
            </a:r>
            <a:r>
              <a:rPr lang="ru-RU" dirty="0" err="1"/>
              <a:t>үздіксіз</a:t>
            </a:r>
            <a:r>
              <a:rPr lang="ru-RU" dirty="0"/>
              <a:t> </a:t>
            </a:r>
            <a:r>
              <a:rPr lang="ru-RU" dirty="0" err="1"/>
              <a:t>бөлуді</a:t>
            </a:r>
            <a:r>
              <a:rPr lang="ru-RU" dirty="0"/>
              <a:t> </a:t>
            </a:r>
            <a:r>
              <a:rPr lang="ru-RU" dirty="0" err="1"/>
              <a:t>қаламау</a:t>
            </a:r>
            <a:endParaRPr lang="ru-RU" dirty="0"/>
          </a:p>
          <a:p>
            <a:pPr>
              <a:spcBef>
                <a:spcPts val="0"/>
              </a:spcBef>
              <a:buClr>
                <a:srgbClr val="009900"/>
              </a:buClr>
              <a:buFont typeface="Webdings"/>
            </a:pPr>
            <a:r>
              <a:rPr lang="ru-RU" dirty="0" err="1"/>
              <a:t>Иерархиялық</a:t>
            </a:r>
            <a:r>
              <a:rPr lang="ru-RU" dirty="0"/>
              <a:t> бет </a:t>
            </a:r>
            <a:r>
              <a:rPr lang="ru-RU" dirty="0" err="1"/>
              <a:t>кестелері</a:t>
            </a:r>
            <a:endParaRPr lang="ru-RU" dirty="0"/>
          </a:p>
          <a:p>
            <a:pPr>
              <a:buChar char=""/>
            </a:pPr>
            <a:r>
              <a:rPr lang="ru-RU" dirty="0" err="1"/>
              <a:t>Хештелген</a:t>
            </a:r>
            <a:r>
              <a:rPr lang="ru-RU" dirty="0"/>
              <a:t> бет </a:t>
            </a:r>
            <a:r>
              <a:rPr lang="ru-RU" dirty="0" err="1"/>
              <a:t>кестелері</a:t>
            </a:r>
            <a:endParaRPr lang="ru-RU" dirty="0"/>
          </a:p>
          <a:p>
            <a:pPr>
              <a:buChar char=""/>
            </a:pPr>
            <a:r>
              <a:rPr lang="ru-RU" dirty="0" err="1"/>
              <a:t>Төңкерілген</a:t>
            </a:r>
            <a:r>
              <a:rPr lang="ru-RU" dirty="0"/>
              <a:t> бет </a:t>
            </a:r>
            <a:r>
              <a:rPr lang="ru-RU" dirty="0" err="1"/>
              <a:t>кестелері</a:t>
            </a:r>
            <a:endParaRPr dirty="0"/>
          </a:p>
        </p:txBody>
      </p:sp>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Shape 275"/>
          <p:cNvSpPr>
            <a:spLocks noGrp="1"/>
          </p:cNvSpPr>
          <p:nvPr>
            <p:ph type="sldNum" sz="quarter" idx="2"/>
          </p:nvPr>
        </p:nvSpPr>
        <p:spPr>
          <a:xfrm>
            <a:off x="5881223" y="6613525"/>
            <a:ext cx="245404" cy="243840"/>
          </a:xfrm>
          <a:prstGeom prst="rect">
            <a:avLst/>
          </a:prstGeom>
          <a:extLst>
            <a:ext uri="{C572A759-6A51-4108-AA02-DFA0A04FC94B}">
              <ma14:wrappingTextBoxFlag xmlns="" xmlns:ma14="http://schemas.microsoft.com/office/mac/drawingml/2011/main" val="1"/>
            </a:ext>
          </a:extLst>
        </p:spPr>
        <p:txBody>
          <a:bodyPr/>
          <a:lstStyle>
            <a:lvl1pPr algn="ctr" defTabSz="457200">
              <a:spcBef>
                <a:spcPts val="600"/>
              </a:spcBef>
              <a:defRPr sz="1000" b="1">
                <a:solidFill>
                  <a:srgbClr val="006699"/>
                </a:solidFill>
                <a:latin typeface="+mn-lt"/>
                <a:ea typeface="+mn-ea"/>
                <a:cs typeface="+mn-cs"/>
                <a:sym typeface="Helvetica"/>
              </a:defRPr>
            </a:lvl1pPr>
          </a:lstStyle>
          <a:p>
            <a:fld id="{86CB4B4D-7CA3-9044-876B-883B54F8677D}" type="slidenum">
              <a:rPr/>
              <a:t>37</a:t>
            </a:fld>
            <a:endParaRPr/>
          </a:p>
        </p:txBody>
      </p:sp>
      <p:sp>
        <p:nvSpPr>
          <p:cNvPr id="276" name="Shape 276"/>
          <p:cNvSpPr>
            <a:spLocks noGrp="1"/>
          </p:cNvSpPr>
          <p:nvPr>
            <p:ph type="title" idx="4294967295"/>
          </p:nvPr>
        </p:nvSpPr>
        <p:spPr>
          <a:xfrm>
            <a:off x="1589302" y="430214"/>
            <a:ext cx="8229600" cy="576263"/>
          </a:xfrm>
          <a:prstGeom prst="rect">
            <a:avLst/>
          </a:prstGeom>
          <a:extLst>
            <a:ext uri="{C572A759-6A51-4108-AA02-DFA0A04FC94B}">
              <ma14:wrappingTextBoxFlag xmlns="" xmlns:ma14="http://schemas.microsoft.com/office/mac/drawingml/2011/main" val="1"/>
            </a:ext>
          </a:extLst>
        </p:spPr>
        <p:txBody>
          <a:bodyPr>
            <a:normAutofit fontScale="90000"/>
          </a:bodyPr>
          <a:lstStyle/>
          <a:p>
            <a:r>
              <a:rPr lang="ru-RU" dirty="0" err="1"/>
              <a:t>Иерархиялық</a:t>
            </a:r>
            <a:r>
              <a:rPr lang="ru-RU" dirty="0"/>
              <a:t> Бет </a:t>
            </a:r>
            <a:r>
              <a:rPr lang="ru-RU" dirty="0" err="1"/>
              <a:t>Кестелері</a:t>
            </a:r>
            <a:endParaRPr dirty="0"/>
          </a:p>
        </p:txBody>
      </p:sp>
      <p:sp>
        <p:nvSpPr>
          <p:cNvPr id="277" name="Shape 277"/>
          <p:cNvSpPr>
            <a:spLocks noGrp="1"/>
          </p:cNvSpPr>
          <p:nvPr>
            <p:ph type="body" idx="4294967295"/>
          </p:nvPr>
        </p:nvSpPr>
        <p:spPr>
          <a:xfrm>
            <a:off x="1161536" y="1189038"/>
            <a:ext cx="10305534" cy="4483101"/>
          </a:xfrm>
          <a:prstGeom prst="rect">
            <a:avLst/>
          </a:prstGeom>
          <a:extLst>
            <a:ext uri="{C572A759-6A51-4108-AA02-DFA0A04FC94B}">
              <ma14:wrappingTextBoxFlag xmlns="" xmlns:ma14="http://schemas.microsoft.com/office/mac/drawingml/2011/main" val="1"/>
            </a:ext>
          </a:extLst>
        </p:spPr>
        <p:txBody>
          <a:bodyPr>
            <a:normAutofit/>
          </a:bodyPr>
          <a:lstStyle/>
          <a:p>
            <a:pPr>
              <a:buChar char=""/>
            </a:pPr>
            <a:r>
              <a:rPr lang="ru-RU" dirty="0" err="1"/>
              <a:t>Логикалық</a:t>
            </a:r>
            <a:r>
              <a:rPr lang="ru-RU" dirty="0"/>
              <a:t> </a:t>
            </a:r>
            <a:r>
              <a:rPr lang="ru-RU" dirty="0" err="1"/>
              <a:t>мекенжай</a:t>
            </a:r>
            <a:r>
              <a:rPr lang="ru-RU" dirty="0"/>
              <a:t> </a:t>
            </a:r>
            <a:r>
              <a:rPr lang="ru-RU" dirty="0" err="1"/>
              <a:t>кеңістігін</a:t>
            </a:r>
            <a:r>
              <a:rPr lang="ru-RU" dirty="0"/>
              <a:t> </a:t>
            </a:r>
            <a:r>
              <a:rPr lang="ru-RU" dirty="0" err="1"/>
              <a:t>бірнеше</a:t>
            </a:r>
            <a:r>
              <a:rPr lang="ru-RU" dirty="0"/>
              <a:t> бет </a:t>
            </a:r>
            <a:r>
              <a:rPr lang="ru-RU" dirty="0" err="1"/>
              <a:t>кестелеріне</a:t>
            </a:r>
            <a:r>
              <a:rPr lang="ru-RU" dirty="0"/>
              <a:t> </a:t>
            </a:r>
            <a:r>
              <a:rPr lang="ru-RU" dirty="0" err="1"/>
              <a:t>бөлу</a:t>
            </a:r>
            <a:endParaRPr lang="ru-RU" dirty="0"/>
          </a:p>
          <a:p>
            <a:pPr>
              <a:buChar char=""/>
            </a:pPr>
            <a:r>
              <a:rPr lang="ru-RU" dirty="0" err="1"/>
              <a:t>Қарапайым</a:t>
            </a:r>
            <a:r>
              <a:rPr lang="ru-RU" dirty="0"/>
              <a:t> техника-</a:t>
            </a:r>
            <a:r>
              <a:rPr lang="ru-RU" dirty="0" err="1"/>
              <a:t>бұл</a:t>
            </a:r>
            <a:r>
              <a:rPr lang="ru-RU" dirty="0"/>
              <a:t> </a:t>
            </a:r>
            <a:r>
              <a:rPr lang="ru-RU" dirty="0" err="1"/>
              <a:t>екі</a:t>
            </a:r>
            <a:r>
              <a:rPr lang="ru-RU" dirty="0"/>
              <a:t> </a:t>
            </a:r>
            <a:r>
              <a:rPr lang="ru-RU" dirty="0" err="1"/>
              <a:t>деңгейлі</a:t>
            </a:r>
            <a:r>
              <a:rPr lang="ru-RU" dirty="0"/>
              <a:t> </a:t>
            </a:r>
            <a:r>
              <a:rPr lang="ru-RU" dirty="0" err="1"/>
              <a:t>парақ</a:t>
            </a:r>
            <a:r>
              <a:rPr lang="ru-RU" dirty="0"/>
              <a:t> </a:t>
            </a:r>
            <a:r>
              <a:rPr lang="ru-RU" dirty="0" err="1"/>
              <a:t>кестесі</a:t>
            </a:r>
            <a:endParaRPr lang="ru-RU" dirty="0"/>
          </a:p>
          <a:p>
            <a:pPr>
              <a:buChar char=""/>
            </a:pPr>
            <a:r>
              <a:rPr lang="ru-RU" dirty="0" err="1"/>
              <a:t>Содан</a:t>
            </a:r>
            <a:r>
              <a:rPr lang="ru-RU" dirty="0"/>
              <a:t> </a:t>
            </a:r>
            <a:r>
              <a:rPr lang="ru-RU" dirty="0" err="1"/>
              <a:t>кейін</a:t>
            </a:r>
            <a:r>
              <a:rPr lang="ru-RU" dirty="0"/>
              <a:t> </a:t>
            </a:r>
            <a:r>
              <a:rPr lang="ru-RU" dirty="0" err="1"/>
              <a:t>біз</a:t>
            </a:r>
            <a:r>
              <a:rPr lang="ru-RU" dirty="0"/>
              <a:t> </a:t>
            </a:r>
            <a:r>
              <a:rPr lang="ru-RU" dirty="0" err="1"/>
              <a:t>парақ</a:t>
            </a:r>
            <a:r>
              <a:rPr lang="ru-RU" dirty="0"/>
              <a:t> </a:t>
            </a:r>
            <a:r>
              <a:rPr lang="ru-RU" dirty="0" err="1"/>
              <a:t>кестесін</a:t>
            </a:r>
            <a:r>
              <a:rPr lang="ru-RU" dirty="0"/>
              <a:t> </a:t>
            </a:r>
            <a:r>
              <a:rPr lang="ru-RU" dirty="0" err="1"/>
              <a:t>парақтаймыз</a:t>
            </a:r>
            <a:endParaRPr dirty="0"/>
          </a:p>
        </p:txBody>
      </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6AFF3-4FFC-207D-4BE1-3A5B9112C16E}"/>
              </a:ext>
            </a:extLst>
          </p:cNvPr>
          <p:cNvSpPr>
            <a:spLocks noGrp="1"/>
          </p:cNvSpPr>
          <p:nvPr>
            <p:ph type="title"/>
          </p:nvPr>
        </p:nvSpPr>
        <p:spPr>
          <a:xfrm>
            <a:off x="908777" y="174024"/>
            <a:ext cx="4597747" cy="1616203"/>
          </a:xfrm>
        </p:spPr>
        <p:txBody>
          <a:bodyPr anchor="b">
            <a:normAutofit/>
          </a:bodyPr>
          <a:lstStyle/>
          <a:p>
            <a:r>
              <a:rPr lang="ru-RU" sz="3200" dirty="0" err="1"/>
              <a:t>Хэштелген</a:t>
            </a:r>
            <a:r>
              <a:rPr lang="ru-RU" sz="3200" dirty="0"/>
              <a:t> Бет </a:t>
            </a:r>
            <a:r>
              <a:rPr lang="ru-RU" sz="3200" dirty="0" err="1"/>
              <a:t>Кестелері</a:t>
            </a:r>
            <a:endParaRPr lang="en-US" sz="3200" dirty="0"/>
          </a:p>
        </p:txBody>
      </p:sp>
      <p:sp>
        <p:nvSpPr>
          <p:cNvPr id="3" name="Content Placeholder 2">
            <a:extLst>
              <a:ext uri="{FF2B5EF4-FFF2-40B4-BE49-F238E27FC236}">
                <a16:creationId xmlns:a16="http://schemas.microsoft.com/office/drawing/2014/main" id="{F65481B9-9511-847E-468B-66007301766D}"/>
              </a:ext>
            </a:extLst>
          </p:cNvPr>
          <p:cNvSpPr>
            <a:spLocks noGrp="1"/>
          </p:cNvSpPr>
          <p:nvPr>
            <p:ph idx="1"/>
          </p:nvPr>
        </p:nvSpPr>
        <p:spPr>
          <a:xfrm>
            <a:off x="135925" y="2533475"/>
            <a:ext cx="5719444" cy="3583133"/>
          </a:xfrm>
        </p:spPr>
        <p:txBody>
          <a:bodyPr anchor="t">
            <a:normAutofit/>
          </a:bodyPr>
          <a:lstStyle/>
          <a:p>
            <a:pPr algn="just"/>
            <a:endParaRPr lang="en-US" sz="1600" dirty="0"/>
          </a:p>
        </p:txBody>
      </p:sp>
      <p:pic>
        <p:nvPicPr>
          <p:cNvPr id="5" name="Picture 4">
            <a:extLst>
              <a:ext uri="{FF2B5EF4-FFF2-40B4-BE49-F238E27FC236}">
                <a16:creationId xmlns:a16="http://schemas.microsoft.com/office/drawing/2014/main" id="{19DBFE42-2D57-BA81-9915-F07CC9C16F05}"/>
              </a:ext>
            </a:extLst>
          </p:cNvPr>
          <p:cNvPicPr>
            <a:picLocks noChangeAspect="1"/>
          </p:cNvPicPr>
          <p:nvPr/>
        </p:nvPicPr>
        <p:blipFill>
          <a:blip r:embed="rId3"/>
          <a:stretch>
            <a:fillRect/>
          </a:stretch>
        </p:blipFill>
        <p:spPr>
          <a:xfrm>
            <a:off x="908777" y="2203866"/>
            <a:ext cx="10047981" cy="3912742"/>
          </a:xfrm>
          <a:prstGeom prst="rect">
            <a:avLst/>
          </a:prstGeom>
        </p:spPr>
      </p:pic>
      <p:grpSp>
        <p:nvGrpSpPr>
          <p:cNvPr id="10" name="Group 9">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11" name="Rectangle 10">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312958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8BF21-91FF-FE35-256A-14F4AF110231}"/>
              </a:ext>
            </a:extLst>
          </p:cNvPr>
          <p:cNvSpPr>
            <a:spLocks noGrp="1"/>
          </p:cNvSpPr>
          <p:nvPr>
            <p:ph type="title"/>
          </p:nvPr>
        </p:nvSpPr>
        <p:spPr>
          <a:xfrm>
            <a:off x="876693" y="741391"/>
            <a:ext cx="4597747" cy="1616203"/>
          </a:xfrm>
        </p:spPr>
        <p:txBody>
          <a:bodyPr anchor="b">
            <a:normAutofit/>
          </a:bodyPr>
          <a:lstStyle/>
          <a:p>
            <a:r>
              <a:rPr lang="ru-RU" sz="3200" dirty="0" err="1"/>
              <a:t>Төңкерілген</a:t>
            </a:r>
            <a:r>
              <a:rPr lang="ru-RU" sz="3200" dirty="0"/>
              <a:t> Бет </a:t>
            </a:r>
            <a:r>
              <a:rPr lang="ru-RU" sz="3200" dirty="0" err="1"/>
              <a:t>Кестелері</a:t>
            </a:r>
            <a:endParaRPr lang="en-US" sz="3200" dirty="0"/>
          </a:p>
        </p:txBody>
      </p:sp>
      <p:sp>
        <p:nvSpPr>
          <p:cNvPr id="3" name="Content Placeholder 2">
            <a:extLst>
              <a:ext uri="{FF2B5EF4-FFF2-40B4-BE49-F238E27FC236}">
                <a16:creationId xmlns:a16="http://schemas.microsoft.com/office/drawing/2014/main" id="{D05F0AAC-73E8-FBA2-3526-38AB40A8DBA3}"/>
              </a:ext>
            </a:extLst>
          </p:cNvPr>
          <p:cNvSpPr>
            <a:spLocks noGrp="1"/>
          </p:cNvSpPr>
          <p:nvPr>
            <p:ph idx="1"/>
          </p:nvPr>
        </p:nvSpPr>
        <p:spPr>
          <a:xfrm>
            <a:off x="352926" y="2533476"/>
            <a:ext cx="5842829" cy="3447832"/>
          </a:xfrm>
        </p:spPr>
        <p:txBody>
          <a:bodyPr anchor="t">
            <a:normAutofit/>
          </a:bodyPr>
          <a:lstStyle/>
          <a:p>
            <a:pPr algn="just"/>
            <a:r>
              <a:rPr lang="ru-RU" sz="2000" dirty="0" err="1"/>
              <a:t>Төңкерілген</a:t>
            </a:r>
            <a:r>
              <a:rPr lang="ru-RU" sz="2000" dirty="0"/>
              <a:t> бет </a:t>
            </a:r>
            <a:r>
              <a:rPr lang="ru-RU" sz="2000" dirty="0" err="1"/>
              <a:t>кестесінде</a:t>
            </a:r>
            <a:r>
              <a:rPr lang="ru-RU" sz="2000" dirty="0"/>
              <a:t> </a:t>
            </a:r>
            <a:r>
              <a:rPr lang="ru-RU" sz="2000" dirty="0" err="1"/>
              <a:t>жадтың</a:t>
            </a:r>
            <a:r>
              <a:rPr lang="ru-RU" sz="2000" dirty="0"/>
              <a:t> </a:t>
            </a:r>
            <a:r>
              <a:rPr lang="ru-RU" sz="2000" dirty="0" err="1"/>
              <a:t>әрбір</a:t>
            </a:r>
            <a:r>
              <a:rPr lang="ru-RU" sz="2000" dirty="0"/>
              <a:t> </a:t>
            </a:r>
            <a:r>
              <a:rPr lang="ru-RU" sz="2000" dirty="0" err="1"/>
              <a:t>нақты</a:t>
            </a:r>
            <a:r>
              <a:rPr lang="ru-RU" sz="2000" dirty="0"/>
              <a:t> </a:t>
            </a:r>
            <a:r>
              <a:rPr lang="ru-RU" sz="2000" dirty="0" err="1"/>
              <a:t>бетіне</a:t>
            </a:r>
            <a:r>
              <a:rPr lang="ru-RU" sz="2000" dirty="0"/>
              <a:t> (</a:t>
            </a:r>
            <a:r>
              <a:rPr lang="ru-RU" sz="2000" dirty="0" err="1"/>
              <a:t>немесе</a:t>
            </a:r>
            <a:r>
              <a:rPr lang="ru-RU" sz="2000" dirty="0"/>
              <a:t> </a:t>
            </a:r>
            <a:r>
              <a:rPr lang="ru-RU" sz="2000" dirty="0" err="1"/>
              <a:t>кадрына</a:t>
            </a:r>
            <a:r>
              <a:rPr lang="ru-RU" sz="2000" dirty="0"/>
              <a:t>) </a:t>
            </a:r>
            <a:r>
              <a:rPr lang="ru-RU" sz="2000" dirty="0" err="1"/>
              <a:t>бір</a:t>
            </a:r>
            <a:r>
              <a:rPr lang="ru-RU" sz="2000" dirty="0"/>
              <a:t> </a:t>
            </a:r>
            <a:r>
              <a:rPr lang="ru-RU" sz="2000" dirty="0" err="1"/>
              <a:t>жазба</a:t>
            </a:r>
            <a:r>
              <a:rPr lang="ru-RU" sz="2000" dirty="0"/>
              <a:t> </a:t>
            </a:r>
            <a:r>
              <a:rPr lang="ru-RU" sz="2000" dirty="0" err="1"/>
              <a:t>болады</a:t>
            </a:r>
            <a:r>
              <a:rPr lang="ru-RU" sz="2000" dirty="0"/>
              <a:t>. </a:t>
            </a:r>
            <a:r>
              <a:rPr lang="ru-RU" sz="2000" dirty="0" err="1"/>
              <a:t>Әрбір</a:t>
            </a:r>
            <a:r>
              <a:rPr lang="ru-RU" sz="2000" dirty="0"/>
              <a:t> </a:t>
            </a:r>
            <a:r>
              <a:rPr lang="ru-RU" sz="2000" dirty="0" err="1"/>
              <a:t>жазба</a:t>
            </a:r>
            <a:r>
              <a:rPr lang="ru-RU" sz="2000" dirty="0"/>
              <a:t> </a:t>
            </a:r>
            <a:r>
              <a:rPr lang="ru-RU" sz="2000" dirty="0" err="1"/>
              <a:t>парақтың</a:t>
            </a:r>
            <a:r>
              <a:rPr lang="ru-RU" sz="2000" dirty="0"/>
              <a:t> </a:t>
            </a:r>
            <a:r>
              <a:rPr lang="ru-RU" sz="2000" dirty="0" err="1"/>
              <a:t>виртуалды</a:t>
            </a:r>
            <a:r>
              <a:rPr lang="ru-RU" sz="2000" dirty="0"/>
              <a:t> </a:t>
            </a:r>
            <a:r>
              <a:rPr lang="ru-RU" sz="2000" dirty="0" err="1"/>
              <a:t>мекен-жайынан</a:t>
            </a:r>
            <a:r>
              <a:rPr lang="ru-RU" sz="2000" dirty="0"/>
              <a:t> </a:t>
            </a:r>
            <a:r>
              <a:rPr lang="ru-RU" sz="2000" dirty="0" err="1"/>
              <a:t>тұрады</a:t>
            </a:r>
            <a:r>
              <a:rPr lang="ru-RU" sz="2000" dirty="0"/>
              <a:t>, </a:t>
            </a:r>
            <a:r>
              <a:rPr lang="ru-RU" sz="2000" dirty="0" err="1"/>
              <a:t>ол</a:t>
            </a:r>
            <a:r>
              <a:rPr lang="ru-RU" sz="2000" dirty="0"/>
              <a:t> </a:t>
            </a:r>
            <a:r>
              <a:rPr lang="ru-RU" sz="2000" dirty="0" err="1"/>
              <a:t>нақты</a:t>
            </a:r>
            <a:r>
              <a:rPr lang="ru-RU" sz="2000" dirty="0"/>
              <a:t> жад </a:t>
            </a:r>
            <a:r>
              <a:rPr lang="ru-RU" sz="2000" dirty="0" err="1"/>
              <a:t>орнында</a:t>
            </a:r>
            <a:r>
              <a:rPr lang="ru-RU" sz="2000" dirty="0"/>
              <a:t> </a:t>
            </a:r>
            <a:r>
              <a:rPr lang="ru-RU" sz="2000" dirty="0" err="1"/>
              <a:t>сақталады</a:t>
            </a:r>
            <a:r>
              <a:rPr lang="ru-RU" sz="2000" dirty="0"/>
              <a:t>, </a:t>
            </a:r>
            <a:r>
              <a:rPr lang="ru-RU" sz="2000" dirty="0" err="1"/>
              <a:t>параққа</a:t>
            </a:r>
            <a:r>
              <a:rPr lang="ru-RU" sz="2000" dirty="0"/>
              <a:t> </a:t>
            </a:r>
            <a:r>
              <a:rPr lang="ru-RU" sz="2000" dirty="0" err="1"/>
              <a:t>иелік</a:t>
            </a:r>
            <a:r>
              <a:rPr lang="ru-RU" sz="2000" dirty="0"/>
              <a:t> </a:t>
            </a:r>
            <a:r>
              <a:rPr lang="ru-RU" sz="2000" dirty="0" err="1"/>
              <a:t>ететін</a:t>
            </a:r>
            <a:r>
              <a:rPr lang="ru-RU" sz="2000" dirty="0"/>
              <a:t> процесс </a:t>
            </a:r>
            <a:r>
              <a:rPr lang="ru-RU" sz="2000" dirty="0" err="1"/>
              <a:t>туралы</a:t>
            </a:r>
            <a:r>
              <a:rPr lang="ru-RU" sz="2000" dirty="0"/>
              <a:t> </a:t>
            </a:r>
            <a:r>
              <a:rPr lang="ru-RU" sz="2000" dirty="0" err="1"/>
              <a:t>ақпарат</a:t>
            </a:r>
            <a:r>
              <a:rPr lang="ru-RU" sz="2000" dirty="0"/>
              <a:t> бар. </a:t>
            </a:r>
            <a:r>
              <a:rPr lang="ru-RU" sz="2000" dirty="0" err="1"/>
              <a:t>Осылайша</a:t>
            </a:r>
            <a:r>
              <a:rPr lang="ru-RU" sz="2000" dirty="0"/>
              <a:t>, </a:t>
            </a:r>
            <a:r>
              <a:rPr lang="ru-RU" sz="2000" dirty="0" err="1"/>
              <a:t>жүйеде</a:t>
            </a:r>
            <a:r>
              <a:rPr lang="ru-RU" sz="2000" dirty="0"/>
              <a:t> тек </a:t>
            </a:r>
            <a:r>
              <a:rPr lang="ru-RU" sz="2000" dirty="0" err="1"/>
              <a:t>бір</a:t>
            </a:r>
            <a:r>
              <a:rPr lang="ru-RU" sz="2000" dirty="0"/>
              <a:t> </a:t>
            </a:r>
            <a:r>
              <a:rPr lang="ru-RU" sz="2000" dirty="0" err="1"/>
              <a:t>парақ</a:t>
            </a:r>
            <a:r>
              <a:rPr lang="ru-RU" sz="2000" dirty="0"/>
              <a:t> </a:t>
            </a:r>
            <a:r>
              <a:rPr lang="ru-RU" sz="2000" dirty="0" err="1"/>
              <a:t>кестесі</a:t>
            </a:r>
            <a:r>
              <a:rPr lang="ru-RU" sz="2000" dirty="0"/>
              <a:t> бар </a:t>
            </a:r>
            <a:r>
              <a:rPr lang="ru-RU" sz="2000" dirty="0" err="1"/>
              <a:t>және</a:t>
            </a:r>
            <a:r>
              <a:rPr lang="ru-RU" sz="2000" dirty="0"/>
              <a:t> </a:t>
            </a:r>
            <a:r>
              <a:rPr lang="ru-RU" sz="2000" dirty="0" err="1"/>
              <a:t>оның</a:t>
            </a:r>
            <a:r>
              <a:rPr lang="ru-RU" sz="2000" dirty="0"/>
              <a:t> </a:t>
            </a:r>
            <a:r>
              <a:rPr lang="ru-RU" sz="2000" dirty="0" err="1"/>
              <a:t>физикалық</a:t>
            </a:r>
            <a:r>
              <a:rPr lang="ru-RU" sz="2000" dirty="0"/>
              <a:t> </a:t>
            </a:r>
            <a:r>
              <a:rPr lang="ru-RU" sz="2000" dirty="0" err="1"/>
              <a:t>жадының</a:t>
            </a:r>
            <a:r>
              <a:rPr lang="ru-RU" sz="2000" dirty="0"/>
              <a:t> </a:t>
            </a:r>
            <a:r>
              <a:rPr lang="ru-RU" sz="2000" dirty="0" err="1"/>
              <a:t>әр</a:t>
            </a:r>
            <a:r>
              <a:rPr lang="ru-RU" sz="2000" dirty="0"/>
              <a:t> </a:t>
            </a:r>
            <a:r>
              <a:rPr lang="ru-RU" sz="2000" dirty="0" err="1"/>
              <a:t>бетіне</a:t>
            </a:r>
            <a:r>
              <a:rPr lang="ru-RU" sz="2000" dirty="0"/>
              <a:t> </a:t>
            </a:r>
            <a:r>
              <a:rPr lang="ru-RU" sz="2000" dirty="0" err="1"/>
              <a:t>бір</a:t>
            </a:r>
            <a:r>
              <a:rPr lang="ru-RU" sz="2000" dirty="0"/>
              <a:t> </a:t>
            </a:r>
            <a:r>
              <a:rPr lang="ru-RU" sz="2000" dirty="0" err="1"/>
              <a:t>ғана</a:t>
            </a:r>
            <a:r>
              <a:rPr lang="ru-RU" sz="2000" dirty="0"/>
              <a:t> </a:t>
            </a:r>
            <a:r>
              <a:rPr lang="ru-RU" sz="2000" dirty="0" err="1"/>
              <a:t>жазбасы</a:t>
            </a:r>
            <a:r>
              <a:rPr lang="ru-RU" sz="2000" dirty="0"/>
              <a:t> бар. 9.18-суретте </a:t>
            </a:r>
            <a:r>
              <a:rPr lang="ru-RU" sz="2000" dirty="0" err="1"/>
              <a:t>төңкерілген</a:t>
            </a:r>
            <a:r>
              <a:rPr lang="ru-RU" sz="2000" dirty="0"/>
              <a:t> </a:t>
            </a:r>
            <a:r>
              <a:rPr lang="ru-RU" sz="2000" dirty="0" err="1"/>
              <a:t>парақ</a:t>
            </a:r>
            <a:r>
              <a:rPr lang="ru-RU" sz="2000" dirty="0"/>
              <a:t> </a:t>
            </a:r>
            <a:r>
              <a:rPr lang="ru-RU" sz="2000" dirty="0" err="1"/>
              <a:t>кестесінің</a:t>
            </a:r>
            <a:r>
              <a:rPr lang="ru-RU" sz="2000" dirty="0"/>
              <a:t> </a:t>
            </a:r>
            <a:r>
              <a:rPr lang="ru-RU" sz="2000" dirty="0" err="1"/>
              <a:t>жұмысы</a:t>
            </a:r>
            <a:r>
              <a:rPr lang="ru-RU" sz="2000" dirty="0"/>
              <a:t> </a:t>
            </a:r>
            <a:r>
              <a:rPr lang="ru-RU" sz="2000" dirty="0" err="1"/>
              <a:t>көрсетілген</a:t>
            </a:r>
            <a:endParaRPr lang="en-US" sz="2000" dirty="0"/>
          </a:p>
        </p:txBody>
      </p:sp>
      <p:pic>
        <p:nvPicPr>
          <p:cNvPr id="5" name="Picture 4">
            <a:extLst>
              <a:ext uri="{FF2B5EF4-FFF2-40B4-BE49-F238E27FC236}">
                <a16:creationId xmlns:a16="http://schemas.microsoft.com/office/drawing/2014/main" id="{9F3B62F4-FD27-449D-7389-490CB65FF266}"/>
              </a:ext>
            </a:extLst>
          </p:cNvPr>
          <p:cNvPicPr>
            <a:picLocks noChangeAspect="1"/>
          </p:cNvPicPr>
          <p:nvPr/>
        </p:nvPicPr>
        <p:blipFill>
          <a:blip r:embed="rId2"/>
          <a:stretch>
            <a:fillRect/>
          </a:stretch>
        </p:blipFill>
        <p:spPr>
          <a:xfrm>
            <a:off x="6096001" y="1509841"/>
            <a:ext cx="5319062" cy="3763235"/>
          </a:xfrm>
          <a:prstGeom prst="rect">
            <a:avLst/>
          </a:prstGeom>
        </p:spPr>
      </p:pic>
      <p:grpSp>
        <p:nvGrpSpPr>
          <p:cNvPr id="10" name="Group 9">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11" name="Rectangle 10">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80438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0770CA3-7648-A9A4-ACE9-8BB591FF9F0D}"/>
              </a:ext>
            </a:extLst>
          </p:cNvPr>
          <p:cNvSpPr>
            <a:spLocks/>
          </p:cNvSpPr>
          <p:nvPr/>
        </p:nvSpPr>
        <p:spPr>
          <a:xfrm>
            <a:off x="6172200" y="1825625"/>
            <a:ext cx="5181600" cy="4351338"/>
          </a:xfrm>
          <a:prstGeom prst="rect">
            <a:avLst/>
          </a:prstGeom>
        </p:spPr>
        <p:txBody>
          <a:bodyPr/>
          <a:lstStyle/>
          <a:p>
            <a:endParaRPr lang="en-US"/>
          </a:p>
        </p:txBody>
      </p:sp>
      <p:sp>
        <p:nvSpPr>
          <p:cNvPr id="3" name="Content Placeholder 2">
            <a:extLst>
              <a:ext uri="{FF2B5EF4-FFF2-40B4-BE49-F238E27FC236}">
                <a16:creationId xmlns:a16="http://schemas.microsoft.com/office/drawing/2014/main" id="{73A1B8F9-8E8E-45D3-18E2-DB4B21080A87}"/>
              </a:ext>
            </a:extLst>
          </p:cNvPr>
          <p:cNvSpPr>
            <a:spLocks/>
          </p:cNvSpPr>
          <p:nvPr/>
        </p:nvSpPr>
        <p:spPr>
          <a:xfrm>
            <a:off x="643467" y="469557"/>
            <a:ext cx="5334000" cy="5460236"/>
          </a:xfrm>
          <a:prstGeom prst="rect">
            <a:avLst/>
          </a:prstGeom>
        </p:spPr>
        <p:txBody>
          <a:bodyPr/>
          <a:lstStyle/>
          <a:p>
            <a:pPr algn="just" defTabSz="841248">
              <a:spcAft>
                <a:spcPts val="600"/>
              </a:spcAft>
            </a:pPr>
            <a:r>
              <a:rPr lang="ru-RU" sz="1600" b="1" dirty="0" err="1"/>
              <a:t>Негізгі</a:t>
            </a:r>
            <a:r>
              <a:rPr lang="ru-RU" sz="1600" b="1" dirty="0"/>
              <a:t> </a:t>
            </a:r>
            <a:r>
              <a:rPr lang="ru-RU" sz="1600" b="1" dirty="0" err="1"/>
              <a:t>регистрде</a:t>
            </a:r>
            <a:r>
              <a:rPr lang="ru-RU" sz="1600" dirty="0"/>
              <a:t> </a:t>
            </a:r>
            <a:r>
              <a:rPr lang="ru-RU" sz="1600" dirty="0" err="1"/>
              <a:t>физикалық</a:t>
            </a:r>
            <a:r>
              <a:rPr lang="ru-RU" sz="1600" dirty="0"/>
              <a:t> </a:t>
            </a:r>
            <a:r>
              <a:rPr lang="ru-RU" sz="1600" dirty="0" err="1"/>
              <a:t>жадтың</a:t>
            </a:r>
            <a:r>
              <a:rPr lang="ru-RU" sz="1600" dirty="0"/>
              <a:t> </a:t>
            </a:r>
            <a:r>
              <a:rPr lang="ru-RU" sz="1600" dirty="0" err="1"/>
              <a:t>ең</a:t>
            </a:r>
            <a:r>
              <a:rPr lang="ru-RU" sz="1600" dirty="0"/>
              <a:t> </a:t>
            </a:r>
            <a:r>
              <a:rPr lang="ru-RU" sz="1600" dirty="0" err="1"/>
              <a:t>кіші</a:t>
            </a:r>
            <a:r>
              <a:rPr lang="ru-RU" sz="1600" dirty="0"/>
              <a:t> </a:t>
            </a:r>
            <a:r>
              <a:rPr lang="ru-RU" sz="1600" dirty="0" err="1"/>
              <a:t>заңды</a:t>
            </a:r>
            <a:r>
              <a:rPr lang="ru-RU" sz="1600" dirty="0"/>
              <a:t> </a:t>
            </a:r>
            <a:r>
              <a:rPr lang="ru-RU" sz="1600" dirty="0" err="1"/>
              <a:t>мекен-жайы</a:t>
            </a:r>
            <a:r>
              <a:rPr lang="ru-RU" sz="1600" dirty="0"/>
              <a:t> </a:t>
            </a:r>
            <a:r>
              <a:rPr lang="ru-RU" sz="1600" dirty="0" err="1"/>
              <a:t>сақталады</a:t>
            </a:r>
            <a:r>
              <a:rPr lang="ru-RU" sz="1600" dirty="0"/>
              <a:t>; </a:t>
            </a:r>
            <a:r>
              <a:rPr lang="ru-RU" sz="1600" dirty="0" err="1"/>
              <a:t>шекті</a:t>
            </a:r>
            <a:r>
              <a:rPr lang="ru-RU" sz="1600" dirty="0"/>
              <a:t> регистр </a:t>
            </a:r>
            <a:r>
              <a:rPr lang="ru-RU" sz="1600" dirty="0" err="1"/>
              <a:t>ауқымның</a:t>
            </a:r>
            <a:r>
              <a:rPr lang="ru-RU" sz="1600" dirty="0"/>
              <a:t> </a:t>
            </a:r>
            <a:r>
              <a:rPr lang="ru-RU" sz="1600" dirty="0" err="1"/>
              <a:t>өлшемін</a:t>
            </a:r>
            <a:r>
              <a:rPr lang="ru-RU" sz="1600" dirty="0"/>
              <a:t> </a:t>
            </a:r>
            <a:r>
              <a:rPr lang="ru-RU" sz="1600" dirty="0" err="1"/>
              <a:t>көрсетеді</a:t>
            </a:r>
            <a:r>
              <a:rPr lang="ru-RU" sz="1600" dirty="0"/>
              <a:t>. </a:t>
            </a:r>
            <a:r>
              <a:rPr lang="ru-RU" sz="1600" dirty="0" err="1"/>
              <a:t>Мысалы</a:t>
            </a:r>
            <a:r>
              <a:rPr lang="ru-RU" sz="1600" dirty="0"/>
              <a:t>, </a:t>
            </a:r>
            <a:r>
              <a:rPr lang="ru-RU" sz="1600" dirty="0" err="1"/>
              <a:t>егер</a:t>
            </a:r>
            <a:r>
              <a:rPr lang="ru-RU" sz="1600" dirty="0"/>
              <a:t> </a:t>
            </a:r>
            <a:r>
              <a:rPr lang="ru-RU" sz="1600" dirty="0" err="1"/>
              <a:t>базалық</a:t>
            </a:r>
            <a:r>
              <a:rPr lang="ru-RU" sz="1600" dirty="0"/>
              <a:t> </a:t>
            </a:r>
            <a:r>
              <a:rPr lang="ru-RU" sz="1600" dirty="0" err="1"/>
              <a:t>регистрде</a:t>
            </a:r>
            <a:r>
              <a:rPr lang="ru-RU" sz="1600" dirty="0"/>
              <a:t> 300040 </a:t>
            </a:r>
            <a:r>
              <a:rPr lang="ru-RU" sz="1600" dirty="0" err="1"/>
              <a:t>болса</a:t>
            </a:r>
            <a:r>
              <a:rPr lang="ru-RU" sz="1600" dirty="0"/>
              <a:t> </a:t>
            </a:r>
            <a:r>
              <a:rPr lang="ru-RU" sz="1600" dirty="0" err="1"/>
              <a:t>және</a:t>
            </a:r>
            <a:r>
              <a:rPr lang="ru-RU" sz="1600" dirty="0"/>
              <a:t> </a:t>
            </a:r>
            <a:r>
              <a:rPr lang="ru-RU" sz="1600" dirty="0" err="1"/>
              <a:t>шекті</a:t>
            </a:r>
            <a:r>
              <a:rPr lang="ru-RU" sz="1600" dirty="0"/>
              <a:t> регистр 120900 </a:t>
            </a:r>
            <a:r>
              <a:rPr lang="ru-RU" sz="1600" dirty="0" err="1"/>
              <a:t>болса</a:t>
            </a:r>
            <a:r>
              <a:rPr lang="ru-RU" sz="1600" dirty="0"/>
              <a:t>, </a:t>
            </a:r>
            <a:r>
              <a:rPr lang="ru-RU" sz="1600" dirty="0" err="1"/>
              <a:t>онда</a:t>
            </a:r>
            <a:r>
              <a:rPr lang="ru-RU" sz="1600" dirty="0"/>
              <a:t> </a:t>
            </a:r>
            <a:r>
              <a:rPr lang="ru-RU" sz="1600" dirty="0" err="1"/>
              <a:t>бағдарлама</a:t>
            </a:r>
            <a:r>
              <a:rPr lang="ru-RU" sz="1600" dirty="0"/>
              <a:t> 300040-тан 420939-ға </a:t>
            </a:r>
            <a:r>
              <a:rPr lang="ru-RU" sz="1600" dirty="0" err="1"/>
              <a:t>дейінгі</a:t>
            </a:r>
            <a:r>
              <a:rPr lang="ru-RU" sz="1600" dirty="0"/>
              <a:t> (</a:t>
            </a:r>
            <a:r>
              <a:rPr lang="ru-RU" sz="1600" dirty="0" err="1"/>
              <a:t>қоса</a:t>
            </a:r>
            <a:r>
              <a:rPr lang="ru-RU" sz="1600" dirty="0"/>
              <a:t> </a:t>
            </a:r>
            <a:r>
              <a:rPr lang="ru-RU" sz="1600" dirty="0" err="1"/>
              <a:t>алғанда</a:t>
            </a:r>
            <a:r>
              <a:rPr lang="ru-RU" sz="1600" dirty="0"/>
              <a:t>) </a:t>
            </a:r>
            <a:r>
              <a:rPr lang="ru-RU" sz="1600" dirty="0" err="1"/>
              <a:t>барлық</a:t>
            </a:r>
            <a:r>
              <a:rPr lang="ru-RU" sz="1600" dirty="0"/>
              <a:t> </a:t>
            </a:r>
            <a:r>
              <a:rPr lang="ru-RU" sz="1600" dirty="0" err="1"/>
              <a:t>мекен-жайларға</a:t>
            </a:r>
            <a:r>
              <a:rPr lang="ru-RU" sz="1600" dirty="0"/>
              <a:t> </a:t>
            </a:r>
            <a:r>
              <a:rPr lang="ru-RU" sz="1600" dirty="0" err="1"/>
              <a:t>заңды</a:t>
            </a:r>
            <a:r>
              <a:rPr lang="ru-RU" sz="1600" dirty="0"/>
              <a:t> </a:t>
            </a:r>
            <a:r>
              <a:rPr lang="ru-RU" sz="1600" dirty="0" err="1"/>
              <a:t>түрде</a:t>
            </a:r>
            <a:r>
              <a:rPr lang="ru-RU" sz="1600" dirty="0"/>
              <a:t> </a:t>
            </a:r>
            <a:r>
              <a:rPr lang="ru-RU" sz="1600" dirty="0" err="1"/>
              <a:t>қол</a:t>
            </a:r>
            <a:r>
              <a:rPr lang="ru-RU" sz="1600" dirty="0"/>
              <a:t> </a:t>
            </a:r>
            <a:r>
              <a:rPr lang="ru-RU" sz="1600" dirty="0" err="1"/>
              <a:t>жеткізе</a:t>
            </a:r>
            <a:r>
              <a:rPr lang="ru-RU" sz="1600" dirty="0"/>
              <a:t> </a:t>
            </a:r>
            <a:r>
              <a:rPr lang="ru-RU" sz="1600" dirty="0" err="1"/>
              <a:t>алады</a:t>
            </a:r>
            <a:r>
              <a:rPr lang="ru-RU" sz="1600" dirty="0"/>
              <a:t>.</a:t>
            </a:r>
            <a:endParaRPr lang="en-US" dirty="0"/>
          </a:p>
        </p:txBody>
      </p:sp>
      <p:pic>
        <p:nvPicPr>
          <p:cNvPr id="5" name="Picture 4">
            <a:extLst>
              <a:ext uri="{FF2B5EF4-FFF2-40B4-BE49-F238E27FC236}">
                <a16:creationId xmlns:a16="http://schemas.microsoft.com/office/drawing/2014/main" id="{BBD0EB5F-0C54-216D-A63A-EBF2DE10B858}"/>
              </a:ext>
            </a:extLst>
          </p:cNvPr>
          <p:cNvPicPr>
            <a:picLocks noChangeAspect="1"/>
          </p:cNvPicPr>
          <p:nvPr/>
        </p:nvPicPr>
        <p:blipFill>
          <a:blip r:embed="rId3"/>
          <a:stretch>
            <a:fillRect/>
          </a:stretch>
        </p:blipFill>
        <p:spPr>
          <a:xfrm>
            <a:off x="6706233" y="829351"/>
            <a:ext cx="5077079" cy="4114642"/>
          </a:xfrm>
          <a:prstGeom prst="rect">
            <a:avLst/>
          </a:prstGeom>
        </p:spPr>
      </p:pic>
    </p:spTree>
    <p:extLst>
      <p:ext uri="{BB962C8B-B14F-4D97-AF65-F5344CB8AC3E}">
        <p14:creationId xmlns:p14="http://schemas.microsoft.com/office/powerpoint/2010/main" val="3879487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6853A839-CC6D-FB14-CC5F-5C43F74F949B}"/>
              </a:ext>
            </a:extLst>
          </p:cNvPr>
          <p:cNvPicPr>
            <a:picLocks noGrp="1" noChangeAspect="1"/>
          </p:cNvPicPr>
          <p:nvPr>
            <p:ph sz="half" idx="2"/>
          </p:nvPr>
        </p:nvPicPr>
        <p:blipFill>
          <a:blip r:embed="rId3"/>
          <a:stretch>
            <a:fillRect/>
          </a:stretch>
        </p:blipFill>
        <p:spPr>
          <a:xfrm>
            <a:off x="1507524" y="1660611"/>
            <a:ext cx="9869494" cy="3974069"/>
          </a:xfrm>
          <a:prstGeom prst="rect">
            <a:avLst/>
          </a:prstGeom>
        </p:spPr>
      </p:pic>
      <p:grpSp>
        <p:nvGrpSpPr>
          <p:cNvPr id="11" name="Group 10">
            <a:extLst>
              <a:ext uri="{FF2B5EF4-FFF2-40B4-BE49-F238E27FC236}">
                <a16:creationId xmlns:a16="http://schemas.microsoft.com/office/drawing/2014/main" id="{6258F736-B256-8039-9DC6-F4E49A5C5A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2068638" y="0"/>
            <a:ext cx="123362" cy="6858000"/>
            <a:chOff x="12068638" y="0"/>
            <a:chExt cx="123362" cy="6858000"/>
          </a:xfrm>
        </p:grpSpPr>
        <p:sp>
          <p:nvSpPr>
            <p:cNvPr id="12" name="Rectangle 11">
              <a:extLst>
                <a:ext uri="{FF2B5EF4-FFF2-40B4-BE49-F238E27FC236}">
                  <a16:creationId xmlns:a16="http://schemas.microsoft.com/office/drawing/2014/main" id="{10B4520A-996E-330C-99DA-69CA4D89E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C8FA945-E356-695F-18D6-CAD4EF34F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07318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E2AEEA1-8944-6138-BED4-639EDE3B1C25}"/>
              </a:ext>
            </a:extLst>
          </p:cNvPr>
          <p:cNvSpPr>
            <a:spLocks noGrp="1"/>
          </p:cNvSpPr>
          <p:nvPr>
            <p:ph type="title"/>
          </p:nvPr>
        </p:nvSpPr>
        <p:spPr/>
        <p:txBody>
          <a:bodyPr/>
          <a:lstStyle/>
          <a:p>
            <a:endParaRPr lang="en-US"/>
          </a:p>
        </p:txBody>
      </p:sp>
      <p:sp>
        <p:nvSpPr>
          <p:cNvPr id="8" name="Content Placeholder 7">
            <a:extLst>
              <a:ext uri="{FF2B5EF4-FFF2-40B4-BE49-F238E27FC236}">
                <a16:creationId xmlns:a16="http://schemas.microsoft.com/office/drawing/2014/main" id="{5EF9BBAE-FC55-73E4-53AB-9A55A87FCC41}"/>
              </a:ext>
            </a:extLst>
          </p:cNvPr>
          <p:cNvSpPr>
            <a:spLocks noGrp="1"/>
          </p:cNvSpPr>
          <p:nvPr>
            <p:ph idx="1"/>
          </p:nvPr>
        </p:nvSpPr>
        <p:spPr/>
        <p:txBody>
          <a:bodyPr>
            <a:normAutofit fontScale="77500" lnSpcReduction="20000"/>
          </a:bodyPr>
          <a:lstStyle/>
          <a:p>
            <a:pPr algn="just"/>
            <a:r>
              <a:rPr lang="ru-RU" dirty="0" err="1"/>
              <a:t>Классикалық</a:t>
            </a:r>
            <a:r>
              <a:rPr lang="ru-RU" dirty="0"/>
              <a:t> </a:t>
            </a:r>
            <a:r>
              <a:rPr lang="ru-RU" dirty="0" err="1"/>
              <a:t>түрде</a:t>
            </a:r>
            <a:r>
              <a:rPr lang="ru-RU" dirty="0"/>
              <a:t> </a:t>
            </a:r>
            <a:r>
              <a:rPr lang="ru-RU" dirty="0" err="1"/>
              <a:t>нұсқаулар</a:t>
            </a:r>
            <a:r>
              <a:rPr lang="ru-RU" dirty="0"/>
              <a:t> мен </a:t>
            </a:r>
            <a:r>
              <a:rPr lang="ru-RU" dirty="0" err="1"/>
              <a:t>деректерді</a:t>
            </a:r>
            <a:r>
              <a:rPr lang="ru-RU" dirty="0"/>
              <a:t> жад </a:t>
            </a:r>
            <a:r>
              <a:rPr lang="ru-RU" dirty="0" err="1"/>
              <a:t>мекенжайларына</a:t>
            </a:r>
            <a:r>
              <a:rPr lang="ru-RU" dirty="0"/>
              <a:t> </a:t>
            </a:r>
            <a:r>
              <a:rPr lang="ru-RU" dirty="0" err="1"/>
              <a:t>байланыстыру</a:t>
            </a:r>
            <a:r>
              <a:rPr lang="ru-RU" dirty="0"/>
              <a:t> </a:t>
            </a:r>
            <a:r>
              <a:rPr lang="ru-RU" dirty="0" err="1"/>
              <a:t>жолдың</a:t>
            </a:r>
            <a:r>
              <a:rPr lang="ru-RU" dirty="0"/>
              <a:t> </a:t>
            </a:r>
            <a:r>
              <a:rPr lang="ru-RU" dirty="0" err="1"/>
              <a:t>кез</a:t>
            </a:r>
            <a:r>
              <a:rPr lang="ru-RU" dirty="0"/>
              <a:t> </a:t>
            </a:r>
            <a:r>
              <a:rPr lang="ru-RU" dirty="0" err="1"/>
              <a:t>келген</a:t>
            </a:r>
            <a:r>
              <a:rPr lang="ru-RU" dirty="0"/>
              <a:t> </a:t>
            </a:r>
            <a:r>
              <a:rPr lang="ru-RU" dirty="0" err="1"/>
              <a:t>қадамында</a:t>
            </a:r>
            <a:r>
              <a:rPr lang="ru-RU" dirty="0"/>
              <a:t> </a:t>
            </a:r>
            <a:r>
              <a:rPr lang="ru-RU" dirty="0" err="1"/>
              <a:t>орындалуы</a:t>
            </a:r>
            <a:r>
              <a:rPr lang="ru-RU" dirty="0"/>
              <a:t> </a:t>
            </a:r>
            <a:r>
              <a:rPr lang="ru-RU" dirty="0" err="1"/>
              <a:t>мүмкін</a:t>
            </a:r>
            <a:r>
              <a:rPr lang="ru-RU" dirty="0"/>
              <a:t>:</a:t>
            </a:r>
          </a:p>
          <a:p>
            <a:pPr marL="0" indent="0" algn="just">
              <a:buNone/>
            </a:pPr>
            <a:r>
              <a:rPr lang="ru-RU" dirty="0"/>
              <a:t>• </a:t>
            </a:r>
            <a:r>
              <a:rPr lang="ru-RU" b="1" dirty="0" err="1"/>
              <a:t>Қомпиляция</a:t>
            </a:r>
            <a:r>
              <a:rPr lang="ru-RU" b="1" dirty="0"/>
              <a:t> </a:t>
            </a:r>
            <a:r>
              <a:rPr lang="ru-RU" b="1" dirty="0" err="1"/>
              <a:t>уақыты</a:t>
            </a:r>
            <a:r>
              <a:rPr lang="ru-RU" dirty="0"/>
              <a:t>. </a:t>
            </a:r>
            <a:r>
              <a:rPr lang="ru-RU" dirty="0" err="1"/>
              <a:t>Егер</a:t>
            </a:r>
            <a:r>
              <a:rPr lang="ru-RU" dirty="0"/>
              <a:t> компиляция </a:t>
            </a:r>
            <a:r>
              <a:rPr lang="ru-RU" dirty="0" err="1"/>
              <a:t>уақытында</a:t>
            </a:r>
            <a:r>
              <a:rPr lang="ru-RU" dirty="0"/>
              <a:t> процесс </a:t>
            </a:r>
            <a:r>
              <a:rPr lang="ru-RU" dirty="0" err="1"/>
              <a:t>жадта</a:t>
            </a:r>
            <a:r>
              <a:rPr lang="ru-RU" dirty="0"/>
              <a:t> </a:t>
            </a:r>
            <a:r>
              <a:rPr lang="ru-RU" dirty="0" err="1"/>
              <a:t>қай</a:t>
            </a:r>
            <a:r>
              <a:rPr lang="ru-RU" dirty="0"/>
              <a:t> </a:t>
            </a:r>
            <a:r>
              <a:rPr lang="ru-RU" dirty="0" err="1"/>
              <a:t>жерде</a:t>
            </a:r>
            <a:r>
              <a:rPr lang="ru-RU" dirty="0"/>
              <a:t> </a:t>
            </a:r>
            <a:r>
              <a:rPr lang="ru-RU" dirty="0" err="1"/>
              <a:t>болатынын</a:t>
            </a:r>
            <a:r>
              <a:rPr lang="ru-RU" dirty="0"/>
              <a:t> </a:t>
            </a:r>
            <a:r>
              <a:rPr lang="ru-RU" dirty="0" err="1"/>
              <a:t>білсеңіз</a:t>
            </a:r>
            <a:r>
              <a:rPr lang="ru-RU" dirty="0"/>
              <a:t>, </a:t>
            </a:r>
            <a:r>
              <a:rPr lang="ru-RU" dirty="0" err="1"/>
              <a:t>абсолютті</a:t>
            </a:r>
            <a:r>
              <a:rPr lang="ru-RU" dirty="0"/>
              <a:t> </a:t>
            </a:r>
            <a:r>
              <a:rPr lang="ru-RU" dirty="0" err="1"/>
              <a:t>кодты</a:t>
            </a:r>
            <a:r>
              <a:rPr lang="ru-RU" dirty="0"/>
              <a:t> </a:t>
            </a:r>
            <a:r>
              <a:rPr lang="ru-RU" dirty="0" err="1"/>
              <a:t>жасауға</a:t>
            </a:r>
            <a:r>
              <a:rPr lang="ru-RU" dirty="0"/>
              <a:t> </a:t>
            </a:r>
            <a:r>
              <a:rPr lang="ru-RU" dirty="0" err="1"/>
              <a:t>болады</a:t>
            </a:r>
            <a:r>
              <a:rPr lang="ru-RU" dirty="0"/>
              <a:t>. </a:t>
            </a:r>
            <a:r>
              <a:rPr lang="ru-RU" dirty="0" err="1"/>
              <a:t>Мысалы</a:t>
            </a:r>
            <a:r>
              <a:rPr lang="ru-RU" dirty="0"/>
              <a:t>, </a:t>
            </a:r>
            <a:r>
              <a:rPr lang="ru-RU" dirty="0" err="1"/>
              <a:t>пайдаланушы</a:t>
            </a:r>
            <a:r>
              <a:rPr lang="ru-RU" dirty="0"/>
              <a:t> </a:t>
            </a:r>
            <a:r>
              <a:rPr lang="ru-RU" dirty="0" err="1"/>
              <a:t>процесі</a:t>
            </a:r>
            <a:r>
              <a:rPr lang="ru-RU" dirty="0"/>
              <a:t> </a:t>
            </a:r>
            <a:r>
              <a:rPr lang="en-US" dirty="0"/>
              <a:t>R </a:t>
            </a:r>
            <a:r>
              <a:rPr lang="ru-RU" dirty="0" err="1"/>
              <a:t>орнында</a:t>
            </a:r>
            <a:r>
              <a:rPr lang="ru-RU" dirty="0"/>
              <a:t> </a:t>
            </a:r>
            <a:r>
              <a:rPr lang="ru-RU" dirty="0" err="1"/>
              <a:t>тұратынын</a:t>
            </a:r>
            <a:r>
              <a:rPr lang="ru-RU" dirty="0"/>
              <a:t> </a:t>
            </a:r>
            <a:r>
              <a:rPr lang="ru-RU" dirty="0" err="1"/>
              <a:t>білсеңіз</a:t>
            </a:r>
            <a:r>
              <a:rPr lang="ru-RU" dirty="0"/>
              <a:t>, </a:t>
            </a:r>
            <a:r>
              <a:rPr lang="ru-RU" dirty="0" err="1"/>
              <a:t>жасалған</a:t>
            </a:r>
            <a:r>
              <a:rPr lang="ru-RU" dirty="0"/>
              <a:t> компилятор коды </a:t>
            </a:r>
            <a:r>
              <a:rPr lang="ru-RU" dirty="0" err="1"/>
              <a:t>сол</a:t>
            </a:r>
            <a:r>
              <a:rPr lang="ru-RU" dirty="0"/>
              <a:t> </a:t>
            </a:r>
            <a:r>
              <a:rPr lang="ru-RU" dirty="0" err="1"/>
              <a:t>жерде</a:t>
            </a:r>
            <a:r>
              <a:rPr lang="ru-RU" dirty="0"/>
              <a:t> </a:t>
            </a:r>
            <a:r>
              <a:rPr lang="ru-RU" dirty="0" err="1"/>
              <a:t>басталып</a:t>
            </a:r>
            <a:r>
              <a:rPr lang="ru-RU" dirty="0"/>
              <a:t>, </a:t>
            </a:r>
            <a:r>
              <a:rPr lang="ru-RU" dirty="0" err="1"/>
              <a:t>сол</a:t>
            </a:r>
            <a:r>
              <a:rPr lang="ru-RU" dirty="0"/>
              <a:t> </a:t>
            </a:r>
            <a:r>
              <a:rPr lang="ru-RU" dirty="0" err="1"/>
              <a:t>жерден</a:t>
            </a:r>
            <a:r>
              <a:rPr lang="ru-RU" dirty="0"/>
              <a:t> </a:t>
            </a:r>
            <a:r>
              <a:rPr lang="ru-RU" dirty="0" err="1"/>
              <a:t>жоғары</a:t>
            </a:r>
            <a:r>
              <a:rPr lang="ru-RU" dirty="0"/>
              <a:t> </a:t>
            </a:r>
            <a:r>
              <a:rPr lang="ru-RU" dirty="0" err="1"/>
              <a:t>қарай</a:t>
            </a:r>
            <a:r>
              <a:rPr lang="ru-RU" dirty="0"/>
              <a:t> </a:t>
            </a:r>
            <a:r>
              <a:rPr lang="ru-RU" dirty="0" err="1"/>
              <a:t>созылады</a:t>
            </a:r>
            <a:r>
              <a:rPr lang="ru-RU" dirty="0"/>
              <a:t>. </a:t>
            </a:r>
            <a:r>
              <a:rPr lang="ru-RU" dirty="0" err="1"/>
              <a:t>Егер</a:t>
            </a:r>
            <a:r>
              <a:rPr lang="ru-RU" dirty="0"/>
              <a:t> </a:t>
            </a:r>
            <a:r>
              <a:rPr lang="ru-RU" dirty="0" err="1"/>
              <a:t>біраз</a:t>
            </a:r>
            <a:r>
              <a:rPr lang="ru-RU" dirty="0"/>
              <a:t> </a:t>
            </a:r>
            <a:r>
              <a:rPr lang="ru-RU" dirty="0" err="1"/>
              <a:t>уақыттан</a:t>
            </a:r>
            <a:r>
              <a:rPr lang="ru-RU" dirty="0"/>
              <a:t> </a:t>
            </a:r>
            <a:r>
              <a:rPr lang="ru-RU" dirty="0" err="1"/>
              <a:t>кейін</a:t>
            </a:r>
            <a:r>
              <a:rPr lang="ru-RU" dirty="0"/>
              <a:t> </a:t>
            </a:r>
            <a:r>
              <a:rPr lang="ru-RU" dirty="0" err="1"/>
              <a:t>бастапқы</a:t>
            </a:r>
            <a:r>
              <a:rPr lang="ru-RU" dirty="0"/>
              <a:t> </a:t>
            </a:r>
            <a:r>
              <a:rPr lang="ru-RU" dirty="0" err="1"/>
              <a:t>орын</a:t>
            </a:r>
            <a:r>
              <a:rPr lang="ru-RU" dirty="0"/>
              <a:t> </a:t>
            </a:r>
            <a:r>
              <a:rPr lang="ru-RU" dirty="0" err="1"/>
              <a:t>өзгерсе</a:t>
            </a:r>
            <a:r>
              <a:rPr lang="ru-RU" dirty="0"/>
              <a:t>, </a:t>
            </a:r>
            <a:r>
              <a:rPr lang="ru-RU" dirty="0" err="1"/>
              <a:t>бұл</a:t>
            </a:r>
            <a:r>
              <a:rPr lang="ru-RU" dirty="0"/>
              <a:t> </a:t>
            </a:r>
            <a:r>
              <a:rPr lang="ru-RU" dirty="0" err="1"/>
              <a:t>кодты</a:t>
            </a:r>
            <a:r>
              <a:rPr lang="ru-RU" dirty="0"/>
              <a:t> </a:t>
            </a:r>
            <a:r>
              <a:rPr lang="ru-RU" dirty="0" err="1"/>
              <a:t>қайта</a:t>
            </a:r>
            <a:r>
              <a:rPr lang="ru-RU" dirty="0"/>
              <a:t> </a:t>
            </a:r>
            <a:r>
              <a:rPr lang="ru-RU" dirty="0" err="1"/>
              <a:t>қомпиляциядан</a:t>
            </a:r>
            <a:r>
              <a:rPr lang="ru-RU" dirty="0"/>
              <a:t> </a:t>
            </a:r>
            <a:r>
              <a:rPr lang="ru-RU" dirty="0" err="1"/>
              <a:t>қажет</a:t>
            </a:r>
            <a:r>
              <a:rPr lang="ru-RU" dirty="0"/>
              <a:t> </a:t>
            </a:r>
            <a:r>
              <a:rPr lang="ru-RU" dirty="0" err="1"/>
              <a:t>болады</a:t>
            </a:r>
            <a:endParaRPr lang="ru-RU" dirty="0"/>
          </a:p>
          <a:p>
            <a:pPr marL="0" indent="0" algn="just">
              <a:buNone/>
            </a:pPr>
            <a:r>
              <a:rPr lang="ru-RU" b="1" dirty="0" err="1"/>
              <a:t>Жүктеу</a:t>
            </a:r>
            <a:r>
              <a:rPr lang="ru-RU" b="1" dirty="0"/>
              <a:t> </a:t>
            </a:r>
            <a:r>
              <a:rPr lang="ru-RU" b="1" dirty="0" err="1"/>
              <a:t>уақыты</a:t>
            </a:r>
            <a:r>
              <a:rPr lang="ru-RU" dirty="0"/>
              <a:t>. </a:t>
            </a:r>
            <a:r>
              <a:rPr lang="ru-RU" dirty="0" err="1"/>
              <a:t>Егер</a:t>
            </a:r>
            <a:r>
              <a:rPr lang="ru-RU" dirty="0"/>
              <a:t> компиляция </a:t>
            </a:r>
            <a:r>
              <a:rPr lang="ru-RU" dirty="0" err="1"/>
              <a:t>уақытында</a:t>
            </a:r>
            <a:r>
              <a:rPr lang="ru-RU" dirty="0"/>
              <a:t> процесс </a:t>
            </a:r>
            <a:r>
              <a:rPr lang="ru-RU" dirty="0" err="1"/>
              <a:t>жадта</a:t>
            </a:r>
            <a:r>
              <a:rPr lang="ru-RU" dirty="0"/>
              <a:t> </a:t>
            </a:r>
            <a:r>
              <a:rPr lang="ru-RU" dirty="0" err="1"/>
              <a:t>қайда</a:t>
            </a:r>
            <a:r>
              <a:rPr lang="ru-RU" dirty="0"/>
              <a:t> </a:t>
            </a:r>
            <a:r>
              <a:rPr lang="ru-RU" dirty="0" err="1"/>
              <a:t>орналасатыны</a:t>
            </a:r>
            <a:r>
              <a:rPr lang="ru-RU" dirty="0"/>
              <a:t> </a:t>
            </a:r>
            <a:r>
              <a:rPr lang="ru-RU" dirty="0" err="1"/>
              <a:t>белгісіз</a:t>
            </a:r>
            <a:r>
              <a:rPr lang="ru-RU" dirty="0"/>
              <a:t> </a:t>
            </a:r>
            <a:r>
              <a:rPr lang="ru-RU" dirty="0" err="1"/>
              <a:t>болса</a:t>
            </a:r>
            <a:r>
              <a:rPr lang="ru-RU" dirty="0"/>
              <a:t>, </a:t>
            </a:r>
            <a:r>
              <a:rPr lang="ru-RU" dirty="0" err="1"/>
              <a:t>онда</a:t>
            </a:r>
            <a:r>
              <a:rPr lang="ru-RU" dirty="0"/>
              <a:t> компилятор </a:t>
            </a:r>
            <a:r>
              <a:rPr lang="ru-RU" dirty="0" err="1"/>
              <a:t>ауыстырылатын</a:t>
            </a:r>
            <a:r>
              <a:rPr lang="ru-RU" dirty="0"/>
              <a:t> </a:t>
            </a:r>
            <a:r>
              <a:rPr lang="ru-RU" dirty="0" err="1"/>
              <a:t>кодты</a:t>
            </a:r>
            <a:r>
              <a:rPr lang="ru-RU" dirty="0"/>
              <a:t> </a:t>
            </a:r>
            <a:r>
              <a:rPr lang="ru-RU" dirty="0" err="1"/>
              <a:t>жасауы</a:t>
            </a:r>
            <a:r>
              <a:rPr lang="ru-RU" dirty="0"/>
              <a:t> керек. </a:t>
            </a:r>
            <a:r>
              <a:rPr lang="ru-RU" dirty="0" err="1"/>
              <a:t>Бұл</a:t>
            </a:r>
            <a:r>
              <a:rPr lang="ru-RU" dirty="0"/>
              <a:t> </a:t>
            </a:r>
            <a:r>
              <a:rPr lang="ru-RU" dirty="0" err="1"/>
              <a:t>жағдайда</a:t>
            </a:r>
            <a:r>
              <a:rPr lang="ru-RU" dirty="0"/>
              <a:t> </a:t>
            </a:r>
            <a:r>
              <a:rPr lang="ru-RU" dirty="0" err="1"/>
              <a:t>соңғы</a:t>
            </a:r>
            <a:r>
              <a:rPr lang="ru-RU" dirty="0"/>
              <a:t> </a:t>
            </a:r>
            <a:r>
              <a:rPr lang="ru-RU" dirty="0" err="1"/>
              <a:t>байлау</a:t>
            </a:r>
            <a:r>
              <a:rPr lang="ru-RU" dirty="0"/>
              <a:t> </a:t>
            </a:r>
            <a:r>
              <a:rPr lang="ru-RU" dirty="0" err="1"/>
              <a:t>жүктеу</a:t>
            </a:r>
            <a:r>
              <a:rPr lang="ru-RU" dirty="0"/>
              <a:t> </a:t>
            </a:r>
            <a:r>
              <a:rPr lang="ru-RU" dirty="0" err="1"/>
              <a:t>уақытына</a:t>
            </a:r>
            <a:r>
              <a:rPr lang="ru-RU" dirty="0"/>
              <a:t> </a:t>
            </a:r>
            <a:r>
              <a:rPr lang="ru-RU" dirty="0" err="1"/>
              <a:t>дейін</a:t>
            </a:r>
            <a:r>
              <a:rPr lang="ru-RU" dirty="0"/>
              <a:t> </a:t>
            </a:r>
            <a:r>
              <a:rPr lang="ru-RU" dirty="0" err="1"/>
              <a:t>кешіктіріледі</a:t>
            </a:r>
            <a:r>
              <a:rPr lang="ru-RU" dirty="0"/>
              <a:t>. </a:t>
            </a:r>
            <a:r>
              <a:rPr lang="ru-RU" dirty="0" err="1"/>
              <a:t>Бастапқы</a:t>
            </a:r>
            <a:r>
              <a:rPr lang="ru-RU" dirty="0"/>
              <a:t> </a:t>
            </a:r>
            <a:r>
              <a:rPr lang="ru-RU" dirty="0" err="1"/>
              <a:t>мекенжай</a:t>
            </a:r>
            <a:r>
              <a:rPr lang="ru-RU" dirty="0"/>
              <a:t> </a:t>
            </a:r>
            <a:r>
              <a:rPr lang="ru-RU" dirty="0" err="1"/>
              <a:t>өзгерсе</a:t>
            </a:r>
            <a:r>
              <a:rPr lang="ru-RU" dirty="0"/>
              <a:t>, осы </a:t>
            </a:r>
            <a:r>
              <a:rPr lang="ru-RU" dirty="0" err="1"/>
              <a:t>өзгертілген</a:t>
            </a:r>
            <a:r>
              <a:rPr lang="ru-RU" dirty="0"/>
              <a:t> </a:t>
            </a:r>
            <a:r>
              <a:rPr lang="ru-RU" dirty="0" err="1"/>
              <a:t>мәнді</a:t>
            </a:r>
            <a:r>
              <a:rPr lang="ru-RU" dirty="0"/>
              <a:t> </a:t>
            </a:r>
            <a:r>
              <a:rPr lang="ru-RU" dirty="0" err="1"/>
              <a:t>қосу</a:t>
            </a:r>
            <a:r>
              <a:rPr lang="ru-RU" dirty="0"/>
              <a:t> </a:t>
            </a:r>
            <a:r>
              <a:rPr lang="ru-RU" dirty="0" err="1"/>
              <a:t>үшін</a:t>
            </a:r>
            <a:r>
              <a:rPr lang="ru-RU" dirty="0"/>
              <a:t> </a:t>
            </a:r>
            <a:r>
              <a:rPr lang="ru-RU" dirty="0" err="1"/>
              <a:t>бізге</a:t>
            </a:r>
            <a:r>
              <a:rPr lang="ru-RU" dirty="0"/>
              <a:t> тек </a:t>
            </a:r>
            <a:r>
              <a:rPr lang="ru-RU" dirty="0" err="1"/>
              <a:t>пайдаланушы</a:t>
            </a:r>
            <a:r>
              <a:rPr lang="ru-RU" dirty="0"/>
              <a:t> </a:t>
            </a:r>
            <a:r>
              <a:rPr lang="ru-RU" dirty="0" err="1"/>
              <a:t>кодын</a:t>
            </a:r>
            <a:r>
              <a:rPr lang="ru-RU" dirty="0"/>
              <a:t> </a:t>
            </a:r>
            <a:r>
              <a:rPr lang="ru-RU" dirty="0" err="1"/>
              <a:t>қайта</a:t>
            </a:r>
            <a:r>
              <a:rPr lang="ru-RU" dirty="0"/>
              <a:t> </a:t>
            </a:r>
            <a:r>
              <a:rPr lang="ru-RU" dirty="0" err="1"/>
              <a:t>жүктеу</a:t>
            </a:r>
            <a:r>
              <a:rPr lang="ru-RU" dirty="0"/>
              <a:t> керек.</a:t>
            </a:r>
          </a:p>
          <a:p>
            <a:pPr marL="0" indent="0" algn="just">
              <a:buNone/>
            </a:pPr>
            <a:r>
              <a:rPr lang="ru-RU" dirty="0"/>
              <a:t>• </a:t>
            </a:r>
            <a:r>
              <a:rPr lang="ru-RU" b="1" dirty="0" err="1"/>
              <a:t>Орындау</a:t>
            </a:r>
            <a:r>
              <a:rPr lang="ru-RU" b="1" dirty="0"/>
              <a:t> </a:t>
            </a:r>
            <a:r>
              <a:rPr lang="ru-RU" b="1" dirty="0" err="1"/>
              <a:t>уақыты</a:t>
            </a:r>
            <a:r>
              <a:rPr lang="ru-RU" dirty="0"/>
              <a:t>. </a:t>
            </a:r>
            <a:r>
              <a:rPr lang="ru-RU" dirty="0" err="1"/>
              <a:t>Егер</a:t>
            </a:r>
            <a:r>
              <a:rPr lang="ru-RU" dirty="0"/>
              <a:t> </a:t>
            </a:r>
            <a:r>
              <a:rPr lang="ru-RU" dirty="0" err="1"/>
              <a:t>процесті</a:t>
            </a:r>
            <a:r>
              <a:rPr lang="ru-RU" dirty="0"/>
              <a:t> </a:t>
            </a:r>
            <a:r>
              <a:rPr lang="ru-RU" dirty="0" err="1"/>
              <a:t>орындау</a:t>
            </a:r>
            <a:r>
              <a:rPr lang="ru-RU" dirty="0"/>
              <a:t> </a:t>
            </a:r>
            <a:r>
              <a:rPr lang="ru-RU" dirty="0" err="1"/>
              <a:t>кезінде</a:t>
            </a:r>
            <a:r>
              <a:rPr lang="ru-RU" dirty="0"/>
              <a:t> </a:t>
            </a:r>
            <a:r>
              <a:rPr lang="ru-RU" dirty="0" err="1"/>
              <a:t>бір</a:t>
            </a:r>
            <a:r>
              <a:rPr lang="ru-RU" dirty="0"/>
              <a:t> жад </a:t>
            </a:r>
            <a:r>
              <a:rPr lang="ru-RU" dirty="0" err="1"/>
              <a:t>сегментінен</a:t>
            </a:r>
            <a:r>
              <a:rPr lang="ru-RU" dirty="0"/>
              <a:t> </a:t>
            </a:r>
            <a:r>
              <a:rPr lang="ru-RU" dirty="0" err="1"/>
              <a:t>екіншісіне</a:t>
            </a:r>
            <a:r>
              <a:rPr lang="ru-RU" dirty="0"/>
              <a:t> </a:t>
            </a:r>
            <a:r>
              <a:rPr lang="ru-RU" dirty="0" err="1"/>
              <a:t>жылжытуға</a:t>
            </a:r>
            <a:r>
              <a:rPr lang="ru-RU" dirty="0"/>
              <a:t> </a:t>
            </a:r>
            <a:r>
              <a:rPr lang="ru-RU" dirty="0" err="1"/>
              <a:t>болатын</a:t>
            </a:r>
            <a:r>
              <a:rPr lang="ru-RU" dirty="0"/>
              <a:t> </a:t>
            </a:r>
            <a:r>
              <a:rPr lang="ru-RU" dirty="0" err="1"/>
              <a:t>болса</a:t>
            </a:r>
            <a:r>
              <a:rPr lang="ru-RU" dirty="0"/>
              <a:t>, </a:t>
            </a:r>
            <a:r>
              <a:rPr lang="ru-RU" dirty="0" err="1"/>
              <a:t>онда</a:t>
            </a:r>
            <a:r>
              <a:rPr lang="ru-RU" dirty="0"/>
              <a:t> </a:t>
            </a:r>
            <a:r>
              <a:rPr lang="ru-RU" dirty="0" err="1"/>
              <a:t>байланыстыру</a:t>
            </a:r>
            <a:r>
              <a:rPr lang="ru-RU" dirty="0"/>
              <a:t> </a:t>
            </a:r>
            <a:r>
              <a:rPr lang="ru-RU" dirty="0" err="1"/>
              <a:t>орындалу</a:t>
            </a:r>
            <a:r>
              <a:rPr lang="ru-RU" dirty="0"/>
              <a:t> </a:t>
            </a:r>
            <a:r>
              <a:rPr lang="ru-RU" dirty="0" err="1"/>
              <a:t>уақытына</a:t>
            </a:r>
            <a:r>
              <a:rPr lang="ru-RU" dirty="0"/>
              <a:t> </a:t>
            </a:r>
            <a:r>
              <a:rPr lang="ru-RU" dirty="0" err="1"/>
              <a:t>дейін</a:t>
            </a:r>
            <a:r>
              <a:rPr lang="ru-RU" dirty="0"/>
              <a:t> </a:t>
            </a:r>
            <a:r>
              <a:rPr lang="ru-RU" dirty="0" err="1"/>
              <a:t>кешіктірілуі</a:t>
            </a:r>
            <a:r>
              <a:rPr lang="ru-RU" dirty="0"/>
              <a:t> керек. </a:t>
            </a:r>
            <a:endParaRPr lang="en-US" dirty="0"/>
          </a:p>
        </p:txBody>
      </p:sp>
    </p:spTree>
    <p:extLst>
      <p:ext uri="{BB962C8B-B14F-4D97-AF65-F5344CB8AC3E}">
        <p14:creationId xmlns:p14="http://schemas.microsoft.com/office/powerpoint/2010/main" val="2103777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1AA42E35-E5BA-3238-A372-E4DE1ED00C6C}"/>
              </a:ext>
            </a:extLst>
          </p:cNvPr>
          <p:cNvSpPr>
            <a:spLocks noGrp="1" noChangeArrowheads="1"/>
          </p:cNvSpPr>
          <p:nvPr>
            <p:ph type="title"/>
          </p:nvPr>
        </p:nvSpPr>
        <p:spPr>
          <a:xfrm>
            <a:off x="939114" y="198438"/>
            <a:ext cx="9509811" cy="576262"/>
          </a:xfrm>
        </p:spPr>
        <p:txBody>
          <a:bodyPr>
            <a:normAutofit fontScale="90000"/>
          </a:bodyPr>
          <a:lstStyle/>
          <a:p>
            <a:pPr eaLnBrk="1" hangingPunct="1"/>
            <a:r>
              <a:rPr lang="ru-RU" altLang="en-US" dirty="0" err="1"/>
              <a:t>Логикалық</a:t>
            </a:r>
            <a:r>
              <a:rPr lang="ru-RU" altLang="en-US" dirty="0"/>
              <a:t> </a:t>
            </a:r>
            <a:r>
              <a:rPr lang="ru-RU" altLang="en-US" dirty="0" err="1"/>
              <a:t>және</a:t>
            </a:r>
            <a:r>
              <a:rPr lang="ru-RU" altLang="en-US" dirty="0"/>
              <a:t> </a:t>
            </a:r>
            <a:r>
              <a:rPr lang="ru-RU" altLang="en-US" dirty="0" err="1"/>
              <a:t>физикалық</a:t>
            </a:r>
            <a:r>
              <a:rPr lang="ru-RU" altLang="en-US" dirty="0"/>
              <a:t> адрес </a:t>
            </a:r>
            <a:r>
              <a:rPr lang="ru-RU" altLang="en-US" dirty="0" err="1"/>
              <a:t>кеңістігі</a:t>
            </a:r>
            <a:endParaRPr lang="en-US" altLang="en-US" dirty="0"/>
          </a:p>
        </p:txBody>
      </p:sp>
      <p:sp>
        <p:nvSpPr>
          <p:cNvPr id="12291" name="Rectangle 3">
            <a:extLst>
              <a:ext uri="{FF2B5EF4-FFF2-40B4-BE49-F238E27FC236}">
                <a16:creationId xmlns:a16="http://schemas.microsoft.com/office/drawing/2014/main" id="{41CC2243-3446-9962-E342-81C706184139}"/>
              </a:ext>
            </a:extLst>
          </p:cNvPr>
          <p:cNvSpPr>
            <a:spLocks noGrp="1" noChangeArrowheads="1"/>
          </p:cNvSpPr>
          <p:nvPr>
            <p:ph type="body" idx="1"/>
          </p:nvPr>
        </p:nvSpPr>
        <p:spPr>
          <a:xfrm>
            <a:off x="939114" y="1236663"/>
            <a:ext cx="10256108" cy="4468812"/>
          </a:xfrm>
        </p:spPr>
        <p:txBody>
          <a:bodyPr>
            <a:normAutofit fontScale="85000" lnSpcReduction="20000"/>
          </a:bodyPr>
          <a:lstStyle/>
          <a:p>
            <a:r>
              <a:rPr lang="ru-RU" altLang="en-US" dirty="0"/>
              <a:t>Жеке </a:t>
            </a:r>
            <a:r>
              <a:rPr lang="ru-RU" altLang="en-US" dirty="0" err="1"/>
              <a:t>физикалық</a:t>
            </a:r>
            <a:r>
              <a:rPr lang="ru-RU" altLang="en-US" dirty="0"/>
              <a:t> </a:t>
            </a:r>
            <a:r>
              <a:rPr lang="ru-RU" altLang="en-US" dirty="0" err="1"/>
              <a:t>мекенжай</a:t>
            </a:r>
            <a:r>
              <a:rPr lang="ru-RU" altLang="en-US" dirty="0"/>
              <a:t> </a:t>
            </a:r>
            <a:r>
              <a:rPr lang="ru-RU" altLang="en-US" dirty="0" err="1"/>
              <a:t>кеңістігімен</a:t>
            </a:r>
            <a:r>
              <a:rPr lang="ru-RU" altLang="en-US" dirty="0"/>
              <a:t> </a:t>
            </a:r>
            <a:r>
              <a:rPr lang="ru-RU" altLang="en-US" dirty="0" err="1"/>
              <a:t>байланысқан</a:t>
            </a:r>
            <a:r>
              <a:rPr lang="ru-RU" altLang="en-US" dirty="0"/>
              <a:t> </a:t>
            </a:r>
            <a:r>
              <a:rPr lang="ru-RU" altLang="en-US" b="1" dirty="0" err="1"/>
              <a:t>логикалық</a:t>
            </a:r>
            <a:r>
              <a:rPr lang="ru-RU" altLang="en-US" b="1" dirty="0"/>
              <a:t> </a:t>
            </a:r>
            <a:r>
              <a:rPr lang="ru-RU" altLang="en-US" b="1" dirty="0" err="1"/>
              <a:t>мекенжай</a:t>
            </a:r>
            <a:r>
              <a:rPr lang="ru-RU" altLang="en-US" b="1" dirty="0"/>
              <a:t> </a:t>
            </a:r>
            <a:r>
              <a:rPr lang="ru-RU" altLang="en-US" b="1" dirty="0" err="1"/>
              <a:t>кеңістігінің</a:t>
            </a:r>
            <a:r>
              <a:rPr lang="ru-RU" altLang="en-US" dirty="0"/>
              <a:t> </a:t>
            </a:r>
            <a:r>
              <a:rPr lang="ru-RU" altLang="en-US" dirty="0" err="1"/>
              <a:t>тұжырымдамасы</a:t>
            </a:r>
            <a:r>
              <a:rPr lang="ru-RU" altLang="en-US" dirty="0"/>
              <a:t> </a:t>
            </a:r>
            <a:r>
              <a:rPr lang="ru-RU" altLang="en-US" dirty="0" err="1"/>
              <a:t>жадты</a:t>
            </a:r>
            <a:r>
              <a:rPr lang="ru-RU" altLang="en-US" dirty="0"/>
              <a:t> </a:t>
            </a:r>
            <a:r>
              <a:rPr lang="ru-RU" altLang="en-US" dirty="0" err="1"/>
              <a:t>дұрыс</a:t>
            </a:r>
            <a:r>
              <a:rPr lang="ru-RU" altLang="en-US" dirty="0"/>
              <a:t> </a:t>
            </a:r>
            <a:r>
              <a:rPr lang="ru-RU" altLang="en-US" dirty="0" err="1"/>
              <a:t>басқару</a:t>
            </a:r>
            <a:r>
              <a:rPr lang="ru-RU" altLang="en-US" dirty="0"/>
              <a:t> </a:t>
            </a:r>
            <a:r>
              <a:rPr lang="ru-RU" altLang="en-US" dirty="0" err="1"/>
              <a:t>үшін</a:t>
            </a:r>
            <a:r>
              <a:rPr lang="ru-RU" altLang="en-US" dirty="0"/>
              <a:t> </a:t>
            </a:r>
            <a:r>
              <a:rPr lang="ru-RU" altLang="en-US" dirty="0" err="1"/>
              <a:t>орталық</a:t>
            </a:r>
            <a:r>
              <a:rPr lang="ru-RU" altLang="en-US" dirty="0"/>
              <a:t> </a:t>
            </a:r>
            <a:r>
              <a:rPr lang="ru-RU" altLang="en-US" dirty="0" err="1"/>
              <a:t>болып</a:t>
            </a:r>
            <a:r>
              <a:rPr lang="ru-RU" altLang="en-US" dirty="0"/>
              <a:t> </a:t>
            </a:r>
            <a:r>
              <a:rPr lang="ru-RU" altLang="en-US" dirty="0" err="1"/>
              <a:t>табылады</a:t>
            </a:r>
            <a:endParaRPr lang="ru-RU" altLang="en-US" dirty="0"/>
          </a:p>
          <a:p>
            <a:r>
              <a:rPr lang="kk-KZ" altLang="en-US" b="1" dirty="0">
                <a:solidFill>
                  <a:srgbClr val="3366FF"/>
                </a:solidFill>
              </a:rPr>
              <a:t>Логикалық адресс</a:t>
            </a:r>
            <a:r>
              <a:rPr lang="en-US" altLang="en-US" dirty="0"/>
              <a:t>– </a:t>
            </a:r>
            <a:r>
              <a:rPr lang="ru-RU" altLang="en-US" dirty="0"/>
              <a:t>процессор </a:t>
            </a:r>
            <a:r>
              <a:rPr lang="ru-RU" altLang="en-US" dirty="0" err="1"/>
              <a:t>арқылы</a:t>
            </a:r>
            <a:r>
              <a:rPr lang="ru-RU" altLang="en-US" dirty="0"/>
              <a:t> </a:t>
            </a:r>
            <a:r>
              <a:rPr lang="ru-RU" altLang="en-US" dirty="0" err="1"/>
              <a:t>жасалған</a:t>
            </a:r>
            <a:r>
              <a:rPr lang="ru-RU" altLang="en-US" b="1" dirty="0"/>
              <a:t>; </a:t>
            </a:r>
            <a:r>
              <a:rPr lang="ru-RU" altLang="en-US" b="1" dirty="0" err="1"/>
              <a:t>виртуалды</a:t>
            </a:r>
            <a:r>
              <a:rPr lang="ru-RU" altLang="en-US" b="1" dirty="0"/>
              <a:t> </a:t>
            </a:r>
            <a:r>
              <a:rPr lang="ru-RU" altLang="en-US" b="1" dirty="0" err="1"/>
              <a:t>мекенжай</a:t>
            </a:r>
            <a:r>
              <a:rPr lang="ru-RU" altLang="en-US" b="1" dirty="0"/>
              <a:t> </a:t>
            </a:r>
            <a:r>
              <a:rPr lang="ru-RU" altLang="en-US" dirty="0" err="1"/>
              <a:t>деп</a:t>
            </a:r>
            <a:r>
              <a:rPr lang="ru-RU" altLang="en-US" dirty="0"/>
              <a:t> те </a:t>
            </a:r>
            <a:r>
              <a:rPr lang="ru-RU" altLang="en-US" dirty="0" err="1"/>
              <a:t>аталады</a:t>
            </a:r>
            <a:endParaRPr lang="ru-RU" altLang="en-US" dirty="0"/>
          </a:p>
          <a:p>
            <a:r>
              <a:rPr lang="kk-KZ" altLang="en-US" b="1" dirty="0">
                <a:solidFill>
                  <a:srgbClr val="3366FF"/>
                </a:solidFill>
              </a:rPr>
              <a:t>Физикалық адресс</a:t>
            </a:r>
            <a:r>
              <a:rPr lang="en-US" altLang="en-US" dirty="0"/>
              <a:t>– </a:t>
            </a:r>
            <a:r>
              <a:rPr lang="ru-RU" altLang="en-US" dirty="0"/>
              <a:t>жад </a:t>
            </a:r>
            <a:r>
              <a:rPr lang="ru-RU" altLang="en-US" dirty="0" err="1"/>
              <a:t>құрылғысы</a:t>
            </a:r>
            <a:r>
              <a:rPr lang="ru-RU" altLang="en-US" dirty="0"/>
              <a:t> </a:t>
            </a:r>
            <a:r>
              <a:rPr lang="ru-RU" altLang="en-US" dirty="0" err="1"/>
              <a:t>көретін</a:t>
            </a:r>
            <a:r>
              <a:rPr lang="ru-RU" altLang="en-US" dirty="0"/>
              <a:t> </a:t>
            </a:r>
            <a:r>
              <a:rPr lang="ru-RU" altLang="en-US" dirty="0" err="1"/>
              <a:t>мекенжай</a:t>
            </a:r>
            <a:endParaRPr lang="en-US" altLang="en-US" dirty="0"/>
          </a:p>
          <a:p>
            <a:r>
              <a:rPr lang="ru-RU" altLang="en-US" dirty="0" err="1"/>
              <a:t>Логикалық</a:t>
            </a:r>
            <a:r>
              <a:rPr lang="ru-RU" altLang="en-US" dirty="0"/>
              <a:t> </a:t>
            </a:r>
            <a:r>
              <a:rPr lang="ru-RU" altLang="en-US" dirty="0" err="1"/>
              <a:t>және</a:t>
            </a:r>
            <a:r>
              <a:rPr lang="ru-RU" altLang="en-US" dirty="0"/>
              <a:t> </a:t>
            </a:r>
            <a:r>
              <a:rPr lang="ru-RU" altLang="en-US" dirty="0" err="1"/>
              <a:t>физикалық</a:t>
            </a:r>
            <a:r>
              <a:rPr lang="ru-RU" altLang="en-US" dirty="0"/>
              <a:t> </a:t>
            </a:r>
            <a:r>
              <a:rPr lang="ru-RU" altLang="en-US" dirty="0" err="1"/>
              <a:t>адрестер</a:t>
            </a:r>
            <a:r>
              <a:rPr lang="ru-RU" altLang="en-US" dirty="0"/>
              <a:t> компиляция </a:t>
            </a:r>
            <a:r>
              <a:rPr lang="ru-RU" altLang="en-US" dirty="0" err="1"/>
              <a:t>уақытында</a:t>
            </a:r>
            <a:r>
              <a:rPr lang="ru-RU" altLang="en-US" dirty="0"/>
              <a:t> </a:t>
            </a:r>
            <a:r>
              <a:rPr lang="ru-RU" altLang="en-US" dirty="0" err="1"/>
              <a:t>және</a:t>
            </a:r>
            <a:r>
              <a:rPr lang="ru-RU" altLang="en-US" dirty="0"/>
              <a:t> </a:t>
            </a:r>
            <a:r>
              <a:rPr lang="ru-RU" altLang="en-US" dirty="0" err="1"/>
              <a:t>жүктеу</a:t>
            </a:r>
            <a:r>
              <a:rPr lang="ru-RU" altLang="en-US" dirty="0"/>
              <a:t> </a:t>
            </a:r>
            <a:r>
              <a:rPr lang="ru-RU" altLang="en-US" dirty="0" err="1"/>
              <a:t>уақытында</a:t>
            </a:r>
            <a:r>
              <a:rPr lang="ru-RU" altLang="en-US" dirty="0"/>
              <a:t> </a:t>
            </a:r>
            <a:r>
              <a:rPr lang="ru-RU" altLang="en-US" dirty="0" err="1"/>
              <a:t>адресті</a:t>
            </a:r>
            <a:r>
              <a:rPr lang="ru-RU" altLang="en-US" dirty="0"/>
              <a:t> </a:t>
            </a:r>
            <a:r>
              <a:rPr lang="ru-RU" altLang="en-US" dirty="0" err="1"/>
              <a:t>байланыстыру</a:t>
            </a:r>
            <a:r>
              <a:rPr lang="ru-RU" altLang="en-US" dirty="0"/>
              <a:t> </a:t>
            </a:r>
            <a:r>
              <a:rPr lang="ru-RU" altLang="en-US" dirty="0" err="1"/>
              <a:t>схемаларында</a:t>
            </a:r>
            <a:r>
              <a:rPr lang="ru-RU" altLang="en-US" dirty="0"/>
              <a:t> </a:t>
            </a:r>
            <a:r>
              <a:rPr lang="ru-RU" altLang="en-US" dirty="0" err="1"/>
              <a:t>бірдей</a:t>
            </a:r>
            <a:r>
              <a:rPr lang="ru-RU" altLang="en-US" dirty="0"/>
              <a:t>; </a:t>
            </a:r>
            <a:r>
              <a:rPr lang="ru-RU" altLang="en-US" dirty="0" err="1"/>
              <a:t>логикалық</a:t>
            </a:r>
            <a:r>
              <a:rPr lang="ru-RU" altLang="en-US" dirty="0"/>
              <a:t> (</a:t>
            </a:r>
            <a:r>
              <a:rPr lang="ru-RU" altLang="en-US" dirty="0" err="1"/>
              <a:t>виртуалды</a:t>
            </a:r>
            <a:r>
              <a:rPr lang="ru-RU" altLang="en-US" dirty="0"/>
              <a:t>) </a:t>
            </a:r>
            <a:r>
              <a:rPr lang="ru-RU" altLang="en-US" dirty="0" err="1"/>
              <a:t>және</a:t>
            </a:r>
            <a:r>
              <a:rPr lang="ru-RU" altLang="en-US" dirty="0"/>
              <a:t> </a:t>
            </a:r>
            <a:r>
              <a:rPr lang="ru-RU" altLang="en-US" dirty="0" err="1"/>
              <a:t>физикалық</a:t>
            </a:r>
            <a:r>
              <a:rPr lang="ru-RU" altLang="en-US" dirty="0"/>
              <a:t> </a:t>
            </a:r>
            <a:r>
              <a:rPr lang="ru-RU" altLang="en-US" dirty="0" err="1"/>
              <a:t>адрестер</a:t>
            </a:r>
            <a:r>
              <a:rPr lang="ru-RU" altLang="en-US" dirty="0"/>
              <a:t> </a:t>
            </a:r>
            <a:r>
              <a:rPr lang="ru-RU" altLang="en-US" dirty="0" err="1"/>
              <a:t>орындалу</a:t>
            </a:r>
            <a:r>
              <a:rPr lang="ru-RU" altLang="en-US" dirty="0"/>
              <a:t> </a:t>
            </a:r>
            <a:r>
              <a:rPr lang="ru-RU" altLang="en-US" dirty="0" err="1"/>
              <a:t>уақытының</a:t>
            </a:r>
            <a:r>
              <a:rPr lang="ru-RU" altLang="en-US" dirty="0"/>
              <a:t> </a:t>
            </a:r>
            <a:r>
              <a:rPr lang="ru-RU" altLang="en-US" dirty="0" err="1"/>
              <a:t>мекенжайды</a:t>
            </a:r>
            <a:r>
              <a:rPr lang="ru-RU" altLang="en-US" dirty="0"/>
              <a:t> </a:t>
            </a:r>
            <a:r>
              <a:rPr lang="ru-RU" altLang="en-US" dirty="0" err="1"/>
              <a:t>байланыстыру</a:t>
            </a:r>
            <a:r>
              <a:rPr lang="ru-RU" altLang="en-US" dirty="0"/>
              <a:t> </a:t>
            </a:r>
            <a:r>
              <a:rPr lang="ru-RU" altLang="en-US" dirty="0" err="1"/>
              <a:t>схемасында</a:t>
            </a:r>
            <a:r>
              <a:rPr lang="ru-RU" altLang="en-US" dirty="0"/>
              <a:t> </a:t>
            </a:r>
            <a:r>
              <a:rPr lang="ru-RU" altLang="en-US" dirty="0" err="1"/>
              <a:t>ерекшеленеді</a:t>
            </a:r>
            <a:r>
              <a:rPr lang="ru-RU" altLang="en-US" dirty="0"/>
              <a:t>.</a:t>
            </a:r>
          </a:p>
          <a:p>
            <a:r>
              <a:rPr lang="ru-RU" altLang="en-US" b="1" dirty="0" err="1">
                <a:solidFill>
                  <a:srgbClr val="3366FF"/>
                </a:solidFill>
              </a:rPr>
              <a:t>Логикалық</a:t>
            </a:r>
            <a:r>
              <a:rPr lang="ru-RU" altLang="en-US" b="1" dirty="0">
                <a:solidFill>
                  <a:srgbClr val="3366FF"/>
                </a:solidFill>
              </a:rPr>
              <a:t> </a:t>
            </a:r>
            <a:r>
              <a:rPr lang="ru-RU" altLang="en-US" b="1" dirty="0" err="1">
                <a:solidFill>
                  <a:srgbClr val="3366FF"/>
                </a:solidFill>
              </a:rPr>
              <a:t>мекенжай</a:t>
            </a:r>
            <a:r>
              <a:rPr lang="ru-RU" altLang="en-US" b="1" dirty="0">
                <a:solidFill>
                  <a:srgbClr val="3366FF"/>
                </a:solidFill>
              </a:rPr>
              <a:t> </a:t>
            </a:r>
            <a:r>
              <a:rPr lang="ru-RU" altLang="en-US" b="1" dirty="0" err="1">
                <a:solidFill>
                  <a:srgbClr val="3366FF"/>
                </a:solidFill>
              </a:rPr>
              <a:t>кеңістігі</a:t>
            </a:r>
            <a:r>
              <a:rPr lang="ru-RU" altLang="en-US" b="1" dirty="0">
                <a:solidFill>
                  <a:srgbClr val="3366FF"/>
                </a:solidFill>
              </a:rPr>
              <a:t> </a:t>
            </a:r>
            <a:r>
              <a:rPr lang="ru-RU" altLang="en-US" b="1" dirty="0"/>
              <a:t>– </a:t>
            </a:r>
            <a:r>
              <a:rPr lang="ru-RU" altLang="en-US" b="1" dirty="0" err="1"/>
              <a:t>бұл</a:t>
            </a:r>
            <a:r>
              <a:rPr lang="ru-RU" altLang="en-US" b="1" dirty="0"/>
              <a:t> </a:t>
            </a:r>
            <a:r>
              <a:rPr lang="ru-RU" altLang="en-US" b="1" dirty="0" err="1"/>
              <a:t>программамен</a:t>
            </a:r>
            <a:r>
              <a:rPr lang="ru-RU" altLang="en-US" b="1" dirty="0"/>
              <a:t> </a:t>
            </a:r>
            <a:r>
              <a:rPr lang="ru-RU" altLang="en-US" b="1" dirty="0" err="1"/>
              <a:t>жасалған</a:t>
            </a:r>
            <a:r>
              <a:rPr lang="ru-RU" altLang="en-US" b="1" dirty="0"/>
              <a:t> </a:t>
            </a:r>
            <a:r>
              <a:rPr lang="ru-RU" altLang="en-US" b="1" dirty="0" err="1"/>
              <a:t>барлық</a:t>
            </a:r>
            <a:r>
              <a:rPr lang="ru-RU" altLang="en-US" b="1" dirty="0"/>
              <a:t> </a:t>
            </a:r>
            <a:r>
              <a:rPr lang="ru-RU" altLang="en-US" b="1" dirty="0" err="1"/>
              <a:t>логикалық</a:t>
            </a:r>
            <a:r>
              <a:rPr lang="ru-RU" altLang="en-US" b="1" dirty="0"/>
              <a:t> </a:t>
            </a:r>
            <a:r>
              <a:rPr lang="ru-RU" altLang="en-US" b="1" dirty="0" err="1"/>
              <a:t>адрестердің</a:t>
            </a:r>
            <a:r>
              <a:rPr lang="ru-RU" altLang="en-US" b="1" dirty="0"/>
              <a:t> </a:t>
            </a:r>
            <a:r>
              <a:rPr lang="ru-RU" altLang="en-US" b="1" dirty="0" err="1"/>
              <a:t>жиыны</a:t>
            </a:r>
            <a:endParaRPr lang="ru-RU" altLang="en-US" b="1" dirty="0"/>
          </a:p>
          <a:p>
            <a:r>
              <a:rPr lang="ru-RU" altLang="en-US" b="1" dirty="0" err="1">
                <a:solidFill>
                  <a:srgbClr val="3366FF"/>
                </a:solidFill>
              </a:rPr>
              <a:t>Физикалық</a:t>
            </a:r>
            <a:r>
              <a:rPr lang="ru-RU" altLang="en-US" b="1" dirty="0">
                <a:solidFill>
                  <a:srgbClr val="3366FF"/>
                </a:solidFill>
              </a:rPr>
              <a:t> </a:t>
            </a:r>
            <a:r>
              <a:rPr lang="ru-RU" altLang="en-US" b="1" dirty="0" err="1">
                <a:solidFill>
                  <a:srgbClr val="3366FF"/>
                </a:solidFill>
              </a:rPr>
              <a:t>мекенжай</a:t>
            </a:r>
            <a:r>
              <a:rPr lang="ru-RU" altLang="en-US" b="1" dirty="0">
                <a:solidFill>
                  <a:srgbClr val="3366FF"/>
                </a:solidFill>
              </a:rPr>
              <a:t> </a:t>
            </a:r>
            <a:r>
              <a:rPr lang="ru-RU" altLang="en-US" b="1" dirty="0" err="1">
                <a:solidFill>
                  <a:srgbClr val="3366FF"/>
                </a:solidFill>
              </a:rPr>
              <a:t>кеңістігі</a:t>
            </a:r>
            <a:r>
              <a:rPr lang="ru-RU" altLang="en-US" b="1" dirty="0">
                <a:solidFill>
                  <a:srgbClr val="3366FF"/>
                </a:solidFill>
              </a:rPr>
              <a:t> - </a:t>
            </a:r>
            <a:r>
              <a:rPr lang="ru-RU" altLang="en-US" b="1" dirty="0" err="1"/>
              <a:t>бұл</a:t>
            </a:r>
            <a:r>
              <a:rPr lang="ru-RU" altLang="en-US" b="1" dirty="0"/>
              <a:t> </a:t>
            </a:r>
            <a:r>
              <a:rPr lang="ru-RU" altLang="en-US" b="1" dirty="0" err="1"/>
              <a:t>бағдарлама</a:t>
            </a:r>
            <a:r>
              <a:rPr lang="ru-RU" altLang="en-US" b="1" dirty="0"/>
              <a:t> </a:t>
            </a:r>
            <a:r>
              <a:rPr lang="ru-RU" altLang="en-US" b="1" dirty="0" err="1"/>
              <a:t>арқылы</a:t>
            </a:r>
            <a:r>
              <a:rPr lang="ru-RU" altLang="en-US" b="1" dirty="0"/>
              <a:t> </a:t>
            </a:r>
            <a:r>
              <a:rPr lang="ru-RU" altLang="en-US" b="1" dirty="0" err="1"/>
              <a:t>жасалған</a:t>
            </a:r>
            <a:r>
              <a:rPr lang="ru-RU" altLang="en-US" b="1" dirty="0"/>
              <a:t> </a:t>
            </a:r>
            <a:r>
              <a:rPr lang="ru-RU" altLang="en-US" b="1" dirty="0" err="1"/>
              <a:t>барлық</a:t>
            </a:r>
            <a:r>
              <a:rPr lang="ru-RU" altLang="en-US" b="1" dirty="0"/>
              <a:t> </a:t>
            </a:r>
            <a:r>
              <a:rPr lang="ru-RU" altLang="en-US" b="1" dirty="0" err="1"/>
              <a:t>физикалық</a:t>
            </a:r>
            <a:r>
              <a:rPr lang="ru-RU" altLang="en-US" b="1" dirty="0"/>
              <a:t> </a:t>
            </a:r>
            <a:r>
              <a:rPr lang="ru-RU" altLang="en-US" b="1" dirty="0" err="1"/>
              <a:t>адрестердің</a:t>
            </a:r>
            <a:r>
              <a:rPr lang="ru-RU" altLang="en-US" b="1" dirty="0"/>
              <a:t> </a:t>
            </a:r>
            <a:r>
              <a:rPr lang="ru-RU" altLang="en-US" b="1" dirty="0" err="1"/>
              <a:t>жиынтығы</a:t>
            </a:r>
            <a:endParaRPr lang="en-US" altLang="en-US" dirty="0"/>
          </a:p>
          <a:p>
            <a:endParaRPr lang="en-US"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ACC1F21-E427-0758-BC7F-242CC7143B5C}"/>
              </a:ext>
            </a:extLst>
          </p:cNvPr>
          <p:cNvSpPr>
            <a:spLocks/>
          </p:cNvSpPr>
          <p:nvPr/>
        </p:nvSpPr>
        <p:spPr>
          <a:xfrm>
            <a:off x="6172200" y="1825625"/>
            <a:ext cx="5181600" cy="4351338"/>
          </a:xfrm>
          <a:prstGeom prst="rect">
            <a:avLst/>
          </a:prstGeom>
        </p:spPr>
        <p:txBody>
          <a:bodyPr>
            <a:normAutofit/>
          </a:bodyPr>
          <a:lstStyle/>
          <a:p>
            <a:endParaRPr lang="en-US"/>
          </a:p>
        </p:txBody>
      </p:sp>
      <p:sp>
        <p:nvSpPr>
          <p:cNvPr id="3" name="Content Placeholder 2">
            <a:extLst>
              <a:ext uri="{FF2B5EF4-FFF2-40B4-BE49-F238E27FC236}">
                <a16:creationId xmlns:a16="http://schemas.microsoft.com/office/drawing/2014/main" id="{E1C8DF07-B554-0298-47DC-3395DE783619}"/>
              </a:ext>
            </a:extLst>
          </p:cNvPr>
          <p:cNvSpPr>
            <a:spLocks/>
          </p:cNvSpPr>
          <p:nvPr/>
        </p:nvSpPr>
        <p:spPr>
          <a:xfrm>
            <a:off x="643467" y="1464290"/>
            <a:ext cx="4898630" cy="3929419"/>
          </a:xfrm>
          <a:prstGeom prst="rect">
            <a:avLst/>
          </a:prstGeom>
        </p:spPr>
        <p:txBody>
          <a:bodyPr>
            <a:normAutofit/>
          </a:bodyPr>
          <a:lstStyle/>
          <a:p>
            <a:pPr algn="just" defTabSz="822960">
              <a:spcAft>
                <a:spcPts val="600"/>
              </a:spcAft>
            </a:pPr>
            <a:r>
              <a:rPr lang="ru-RU" sz="1620" kern="1200" dirty="0" err="1">
                <a:solidFill>
                  <a:schemeClr val="tx1"/>
                </a:solidFill>
                <a:latin typeface="+mn-lt"/>
                <a:ea typeface="+mn-ea"/>
                <a:cs typeface="+mn-cs"/>
              </a:rPr>
              <a:t>Орталық</a:t>
            </a:r>
            <a:r>
              <a:rPr lang="ru-RU" sz="1620" kern="1200" dirty="0">
                <a:solidFill>
                  <a:schemeClr val="tx1"/>
                </a:solidFill>
                <a:latin typeface="+mn-lt"/>
                <a:ea typeface="+mn-ea"/>
                <a:cs typeface="+mn-cs"/>
              </a:rPr>
              <a:t> процессор </a:t>
            </a:r>
            <a:r>
              <a:rPr lang="ru-RU" sz="1620" kern="1200" dirty="0" err="1">
                <a:solidFill>
                  <a:schemeClr val="tx1"/>
                </a:solidFill>
                <a:latin typeface="+mn-lt"/>
                <a:ea typeface="+mn-ea"/>
                <a:cs typeface="+mn-cs"/>
              </a:rPr>
              <a:t>жасаған</a:t>
            </a:r>
            <a:r>
              <a:rPr lang="ru-RU" sz="1620" kern="1200" dirty="0">
                <a:solidFill>
                  <a:schemeClr val="tx1"/>
                </a:solidFill>
                <a:latin typeface="+mn-lt"/>
                <a:ea typeface="+mn-ea"/>
                <a:cs typeface="+mn-cs"/>
              </a:rPr>
              <a:t> адрес </a:t>
            </a:r>
            <a:r>
              <a:rPr lang="ru-RU" sz="1620" kern="1200" dirty="0" err="1">
                <a:solidFill>
                  <a:schemeClr val="tx1"/>
                </a:solidFill>
                <a:latin typeface="+mn-lt"/>
                <a:ea typeface="+mn-ea"/>
                <a:cs typeface="+mn-cs"/>
              </a:rPr>
              <a:t>әдетте</a:t>
            </a:r>
            <a:r>
              <a:rPr lang="ru-RU" sz="1620" kern="1200" dirty="0">
                <a:solidFill>
                  <a:schemeClr val="tx1"/>
                </a:solidFill>
                <a:latin typeface="+mn-lt"/>
                <a:ea typeface="+mn-ea"/>
                <a:cs typeface="+mn-cs"/>
              </a:rPr>
              <a:t> </a:t>
            </a:r>
            <a:r>
              <a:rPr lang="ru-RU" sz="1620" b="1" kern="1200" dirty="0" err="1">
                <a:solidFill>
                  <a:schemeClr val="tx1"/>
                </a:solidFill>
                <a:latin typeface="+mn-lt"/>
                <a:ea typeface="+mn-ea"/>
                <a:cs typeface="+mn-cs"/>
              </a:rPr>
              <a:t>логикалық</a:t>
            </a:r>
            <a:r>
              <a:rPr lang="ru-RU" sz="1620" b="1" kern="1200" dirty="0">
                <a:solidFill>
                  <a:schemeClr val="tx1"/>
                </a:solidFill>
                <a:latin typeface="+mn-lt"/>
                <a:ea typeface="+mn-ea"/>
                <a:cs typeface="+mn-cs"/>
              </a:rPr>
              <a:t> адрес </a:t>
            </a:r>
            <a:r>
              <a:rPr lang="ru-RU" sz="1620" kern="1200" dirty="0" err="1">
                <a:solidFill>
                  <a:schemeClr val="tx1"/>
                </a:solidFill>
                <a:latin typeface="+mn-lt"/>
                <a:ea typeface="+mn-ea"/>
                <a:cs typeface="+mn-cs"/>
              </a:rPr>
              <a:t>деп</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аталады</a:t>
            </a:r>
            <a:r>
              <a:rPr lang="ru-RU" sz="1620" kern="1200" dirty="0">
                <a:solidFill>
                  <a:schemeClr val="tx1"/>
                </a:solidFill>
                <a:latin typeface="+mn-lt"/>
                <a:ea typeface="+mn-ea"/>
                <a:cs typeface="+mn-cs"/>
              </a:rPr>
              <a:t>, ал жад </a:t>
            </a:r>
            <a:r>
              <a:rPr lang="ru-RU" sz="1620" kern="1200" dirty="0" err="1">
                <a:solidFill>
                  <a:schemeClr val="tx1"/>
                </a:solidFill>
                <a:latin typeface="+mn-lt"/>
                <a:ea typeface="+mn-ea"/>
                <a:cs typeface="+mn-cs"/>
              </a:rPr>
              <a:t>блогы</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көретін</a:t>
            </a:r>
            <a:r>
              <a:rPr lang="ru-RU" sz="1620" kern="1200" dirty="0">
                <a:solidFill>
                  <a:schemeClr val="tx1"/>
                </a:solidFill>
                <a:latin typeface="+mn-lt"/>
                <a:ea typeface="+mn-ea"/>
                <a:cs typeface="+mn-cs"/>
              </a:rPr>
              <a:t> адрес, </a:t>
            </a:r>
            <a:r>
              <a:rPr lang="ru-RU" sz="1620" kern="1200" dirty="0" err="1">
                <a:solidFill>
                  <a:schemeClr val="tx1"/>
                </a:solidFill>
                <a:latin typeface="+mn-lt"/>
                <a:ea typeface="+mn-ea"/>
                <a:cs typeface="+mn-cs"/>
              </a:rPr>
              <a:t>яғни</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жадтың</a:t>
            </a:r>
            <a:r>
              <a:rPr lang="ru-RU" sz="1620" kern="1200" dirty="0">
                <a:solidFill>
                  <a:schemeClr val="tx1"/>
                </a:solidFill>
                <a:latin typeface="+mn-lt"/>
                <a:ea typeface="+mn-ea"/>
                <a:cs typeface="+mn-cs"/>
              </a:rPr>
              <a:t> жад </a:t>
            </a:r>
            <a:r>
              <a:rPr lang="ru-RU" sz="1620" kern="1200" dirty="0" err="1">
                <a:solidFill>
                  <a:schemeClr val="tx1"/>
                </a:solidFill>
                <a:latin typeface="+mn-lt"/>
                <a:ea typeface="+mn-ea"/>
                <a:cs typeface="+mn-cs"/>
              </a:rPr>
              <a:t>мекенжайы</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регистріне</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жүктелген</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мекенжай</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әдетте</a:t>
            </a:r>
            <a:r>
              <a:rPr lang="ru-RU" sz="1620" kern="1200" dirty="0">
                <a:solidFill>
                  <a:schemeClr val="tx1"/>
                </a:solidFill>
                <a:latin typeface="+mn-lt"/>
                <a:ea typeface="+mn-ea"/>
                <a:cs typeface="+mn-cs"/>
              </a:rPr>
              <a:t> </a:t>
            </a:r>
            <a:r>
              <a:rPr lang="ru-RU" sz="1620" b="1" kern="1200" dirty="0" err="1">
                <a:solidFill>
                  <a:schemeClr val="tx1"/>
                </a:solidFill>
                <a:latin typeface="+mn-lt"/>
                <a:ea typeface="+mn-ea"/>
                <a:cs typeface="+mn-cs"/>
              </a:rPr>
              <a:t>физикалық</a:t>
            </a:r>
            <a:r>
              <a:rPr lang="ru-RU" sz="1620" b="1" kern="1200" dirty="0">
                <a:solidFill>
                  <a:schemeClr val="tx1"/>
                </a:solidFill>
                <a:latin typeface="+mn-lt"/>
                <a:ea typeface="+mn-ea"/>
                <a:cs typeface="+mn-cs"/>
              </a:rPr>
              <a:t> </a:t>
            </a:r>
            <a:r>
              <a:rPr lang="ru-RU" sz="1620" b="1" kern="1200" dirty="0" err="1">
                <a:solidFill>
                  <a:schemeClr val="tx1"/>
                </a:solidFill>
                <a:latin typeface="+mn-lt"/>
                <a:ea typeface="+mn-ea"/>
                <a:cs typeface="+mn-cs"/>
              </a:rPr>
              <a:t>мекенжай</a:t>
            </a:r>
            <a:r>
              <a:rPr lang="ru-RU" sz="1620" b="1" kern="1200" dirty="0">
                <a:solidFill>
                  <a:schemeClr val="tx1"/>
                </a:solidFill>
                <a:latin typeface="+mn-lt"/>
                <a:ea typeface="+mn-ea"/>
                <a:cs typeface="+mn-cs"/>
              </a:rPr>
              <a:t> </a:t>
            </a:r>
            <a:r>
              <a:rPr lang="ru-RU" sz="1620" kern="1200" dirty="0" err="1">
                <a:solidFill>
                  <a:schemeClr val="tx1"/>
                </a:solidFill>
                <a:latin typeface="+mn-lt"/>
                <a:ea typeface="+mn-ea"/>
                <a:cs typeface="+mn-cs"/>
              </a:rPr>
              <a:t>деп</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аталады</a:t>
            </a:r>
            <a:r>
              <a:rPr lang="ru-RU" sz="1620" kern="1200" dirty="0">
                <a:solidFill>
                  <a:schemeClr val="tx1"/>
                </a:solidFill>
                <a:latin typeface="+mn-lt"/>
                <a:ea typeface="+mn-ea"/>
                <a:cs typeface="+mn-cs"/>
              </a:rPr>
              <a:t>.</a:t>
            </a:r>
          </a:p>
          <a:p>
            <a:pPr defTabSz="822960">
              <a:spcAft>
                <a:spcPts val="600"/>
              </a:spcAft>
            </a:pPr>
            <a:r>
              <a:rPr lang="ru-RU" sz="1620" kern="1200" dirty="0" err="1">
                <a:solidFill>
                  <a:schemeClr val="tx1"/>
                </a:solidFill>
                <a:latin typeface="+mn-lt"/>
                <a:ea typeface="+mn-ea"/>
                <a:cs typeface="+mn-cs"/>
              </a:rPr>
              <a:t>Орындалу</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уақытын</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виртуалды</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мекенжайлардан</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физикалық</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мекенжайларға</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салыстыру</a:t>
            </a:r>
            <a:r>
              <a:rPr lang="ru-RU" sz="1620" kern="1200" dirty="0">
                <a:solidFill>
                  <a:schemeClr val="tx1"/>
                </a:solidFill>
                <a:latin typeface="+mn-lt"/>
                <a:ea typeface="+mn-ea"/>
                <a:cs typeface="+mn-cs"/>
              </a:rPr>
              <a:t> </a:t>
            </a:r>
            <a:r>
              <a:rPr lang="ru-RU" sz="1620" b="1" kern="1200" dirty="0" err="1">
                <a:solidFill>
                  <a:schemeClr val="tx1"/>
                </a:solidFill>
                <a:latin typeface="+mn-lt"/>
                <a:ea typeface="+mn-ea"/>
                <a:cs typeface="+mn-cs"/>
              </a:rPr>
              <a:t>жадты</a:t>
            </a:r>
            <a:r>
              <a:rPr lang="ru-RU" sz="1620" b="1" kern="1200" dirty="0">
                <a:solidFill>
                  <a:schemeClr val="tx1"/>
                </a:solidFill>
                <a:latin typeface="+mn-lt"/>
                <a:ea typeface="+mn-ea"/>
                <a:cs typeface="+mn-cs"/>
              </a:rPr>
              <a:t> </a:t>
            </a:r>
            <a:r>
              <a:rPr lang="ru-RU" sz="1620" b="1" kern="1200" dirty="0" err="1">
                <a:solidFill>
                  <a:schemeClr val="tx1"/>
                </a:solidFill>
                <a:latin typeface="+mn-lt"/>
                <a:ea typeface="+mn-ea"/>
                <a:cs typeface="+mn-cs"/>
              </a:rPr>
              <a:t>басқару</a:t>
            </a:r>
            <a:r>
              <a:rPr lang="ru-RU" sz="1620" b="1" kern="1200" dirty="0">
                <a:solidFill>
                  <a:schemeClr val="tx1"/>
                </a:solidFill>
                <a:latin typeface="+mn-lt"/>
                <a:ea typeface="+mn-ea"/>
                <a:cs typeface="+mn-cs"/>
              </a:rPr>
              <a:t> </a:t>
            </a:r>
            <a:r>
              <a:rPr lang="ru-RU" sz="1620" b="1" kern="1200" dirty="0" err="1">
                <a:solidFill>
                  <a:schemeClr val="tx1"/>
                </a:solidFill>
                <a:latin typeface="+mn-lt"/>
                <a:ea typeface="+mn-ea"/>
                <a:cs typeface="+mn-cs"/>
              </a:rPr>
              <a:t>блогы</a:t>
            </a:r>
            <a:r>
              <a:rPr lang="ru-RU" sz="1620" b="1" kern="1200" dirty="0">
                <a:solidFill>
                  <a:schemeClr val="tx1"/>
                </a:solidFill>
                <a:latin typeface="+mn-lt"/>
                <a:ea typeface="+mn-ea"/>
                <a:cs typeface="+mn-cs"/>
              </a:rPr>
              <a:t> (</a:t>
            </a:r>
            <a:r>
              <a:rPr lang="en-US" sz="1620" b="1" kern="1200" dirty="0">
                <a:solidFill>
                  <a:schemeClr val="tx1"/>
                </a:solidFill>
                <a:latin typeface="+mn-lt"/>
                <a:ea typeface="+mn-ea"/>
                <a:cs typeface="+mn-cs"/>
              </a:rPr>
              <a:t>MMU) </a:t>
            </a:r>
            <a:r>
              <a:rPr lang="ru-RU" sz="1620" kern="1200" dirty="0" err="1">
                <a:solidFill>
                  <a:schemeClr val="tx1"/>
                </a:solidFill>
                <a:latin typeface="+mn-lt"/>
                <a:ea typeface="+mn-ea"/>
                <a:cs typeface="+mn-cs"/>
              </a:rPr>
              <a:t>деп</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аталатын</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аппараттық</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құрылғы</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арқылы</a:t>
            </a:r>
            <a:r>
              <a:rPr lang="ru-RU" sz="1620" kern="1200" dirty="0">
                <a:solidFill>
                  <a:schemeClr val="tx1"/>
                </a:solidFill>
                <a:latin typeface="+mn-lt"/>
                <a:ea typeface="+mn-ea"/>
                <a:cs typeface="+mn-cs"/>
              </a:rPr>
              <a:t> </a:t>
            </a:r>
            <a:r>
              <a:rPr lang="ru-RU" sz="1620" kern="1200" dirty="0" err="1">
                <a:solidFill>
                  <a:schemeClr val="tx1"/>
                </a:solidFill>
                <a:latin typeface="+mn-lt"/>
                <a:ea typeface="+mn-ea"/>
                <a:cs typeface="+mn-cs"/>
              </a:rPr>
              <a:t>орындалады</a:t>
            </a:r>
            <a:r>
              <a:rPr lang="ru-RU" sz="1620" kern="1200" dirty="0">
                <a:solidFill>
                  <a:schemeClr val="tx1"/>
                </a:solidFill>
                <a:latin typeface="+mn-lt"/>
                <a:ea typeface="+mn-ea"/>
                <a:cs typeface="+mn-cs"/>
              </a:rPr>
              <a:t> (9.4-сурет).</a:t>
            </a:r>
            <a:endParaRPr lang="en-US" dirty="0"/>
          </a:p>
        </p:txBody>
      </p:sp>
      <p:pic>
        <p:nvPicPr>
          <p:cNvPr id="7" name="Picture 6">
            <a:extLst>
              <a:ext uri="{FF2B5EF4-FFF2-40B4-BE49-F238E27FC236}">
                <a16:creationId xmlns:a16="http://schemas.microsoft.com/office/drawing/2014/main" id="{7F000422-B7C3-304A-29C7-771E45479CA2}"/>
              </a:ext>
            </a:extLst>
          </p:cNvPr>
          <p:cNvPicPr>
            <a:picLocks noChangeAspect="1"/>
          </p:cNvPicPr>
          <p:nvPr/>
        </p:nvPicPr>
        <p:blipFill>
          <a:blip r:embed="rId2"/>
          <a:stretch>
            <a:fillRect/>
          </a:stretch>
        </p:blipFill>
        <p:spPr>
          <a:xfrm>
            <a:off x="5542097" y="2121631"/>
            <a:ext cx="6006436" cy="2339915"/>
          </a:xfrm>
          <a:prstGeom prst="rect">
            <a:avLst/>
          </a:prstGeom>
        </p:spPr>
      </p:pic>
    </p:spTree>
    <p:extLst>
      <p:ext uri="{BB962C8B-B14F-4D97-AF65-F5344CB8AC3E}">
        <p14:creationId xmlns:p14="http://schemas.microsoft.com/office/powerpoint/2010/main" val="1302876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FBBB3-A814-5768-5B33-6742837BC5F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FCAF6D9-A473-D95F-CA79-D0356AE842EE}"/>
              </a:ext>
            </a:extLst>
          </p:cNvPr>
          <p:cNvSpPr>
            <a:spLocks noGrp="1"/>
          </p:cNvSpPr>
          <p:nvPr>
            <p:ph sz="half" idx="1"/>
          </p:nvPr>
        </p:nvSpPr>
        <p:spPr/>
        <p:txBody>
          <a:bodyPr>
            <a:noAutofit/>
          </a:bodyPr>
          <a:lstStyle/>
          <a:p>
            <a:pPr algn="just"/>
            <a:r>
              <a:rPr lang="ru-RU" sz="2000" dirty="0" err="1"/>
              <a:t>Негізгі</a:t>
            </a:r>
            <a:r>
              <a:rPr lang="ru-RU" sz="2000" dirty="0"/>
              <a:t> регистр </a:t>
            </a:r>
            <a:r>
              <a:rPr lang="ru-RU" sz="2000" dirty="0" err="1"/>
              <a:t>енді</a:t>
            </a:r>
            <a:r>
              <a:rPr lang="ru-RU" sz="2000" dirty="0"/>
              <a:t> </a:t>
            </a:r>
            <a:r>
              <a:rPr lang="ru-RU" sz="2000" b="1" dirty="0" err="1"/>
              <a:t>орын</a:t>
            </a:r>
            <a:r>
              <a:rPr lang="ru-RU" sz="2000" b="1" dirty="0"/>
              <a:t> </a:t>
            </a:r>
            <a:r>
              <a:rPr lang="ru-RU" sz="2000" b="1" dirty="0" err="1"/>
              <a:t>ауыстыру</a:t>
            </a:r>
            <a:r>
              <a:rPr lang="ru-RU" sz="2000" b="1" dirty="0"/>
              <a:t> </a:t>
            </a:r>
            <a:r>
              <a:rPr lang="ru-RU" sz="2000" b="1" dirty="0" err="1"/>
              <a:t>регистрі</a:t>
            </a:r>
            <a:r>
              <a:rPr lang="ru-RU" sz="2000" b="1" dirty="0"/>
              <a:t> </a:t>
            </a:r>
            <a:r>
              <a:rPr lang="ru-RU" sz="2000" dirty="0" err="1"/>
              <a:t>деп</a:t>
            </a:r>
            <a:r>
              <a:rPr lang="ru-RU" sz="2000" dirty="0"/>
              <a:t> </a:t>
            </a:r>
            <a:r>
              <a:rPr lang="ru-RU" sz="2000" dirty="0" err="1"/>
              <a:t>аталады</a:t>
            </a:r>
            <a:r>
              <a:rPr lang="ru-RU" sz="2000" dirty="0"/>
              <a:t>. </a:t>
            </a:r>
            <a:r>
              <a:rPr lang="ru-RU" sz="2000" dirty="0" err="1"/>
              <a:t>Орын</a:t>
            </a:r>
            <a:r>
              <a:rPr lang="ru-RU" sz="2000" dirty="0"/>
              <a:t> </a:t>
            </a:r>
            <a:r>
              <a:rPr lang="ru-RU" sz="2000" dirty="0" err="1"/>
              <a:t>ауыстыру</a:t>
            </a:r>
            <a:r>
              <a:rPr lang="ru-RU" sz="2000" dirty="0"/>
              <a:t> </a:t>
            </a:r>
            <a:r>
              <a:rPr lang="ru-RU" sz="2000" dirty="0" err="1"/>
              <a:t>регистріндегі</a:t>
            </a:r>
            <a:r>
              <a:rPr lang="ru-RU" sz="2000" dirty="0"/>
              <a:t> </a:t>
            </a:r>
            <a:r>
              <a:rPr lang="ru-RU" sz="2000" dirty="0" err="1"/>
              <a:t>мән</a:t>
            </a:r>
            <a:r>
              <a:rPr lang="ru-RU" sz="2000" dirty="0"/>
              <a:t> </a:t>
            </a:r>
            <a:r>
              <a:rPr lang="ru-RU" sz="2000" dirty="0" err="1"/>
              <a:t>мекенжай</a:t>
            </a:r>
            <a:r>
              <a:rPr lang="ru-RU" sz="2000" dirty="0"/>
              <a:t> </a:t>
            </a:r>
            <a:r>
              <a:rPr lang="ru-RU" sz="2000" dirty="0" err="1"/>
              <a:t>жадқа</a:t>
            </a:r>
            <a:r>
              <a:rPr lang="ru-RU" sz="2000" dirty="0"/>
              <a:t> </a:t>
            </a:r>
            <a:r>
              <a:rPr lang="ru-RU" sz="2000" dirty="0" err="1"/>
              <a:t>жіберілген</a:t>
            </a:r>
            <a:r>
              <a:rPr lang="ru-RU" sz="2000" dirty="0"/>
              <a:t> </a:t>
            </a:r>
            <a:r>
              <a:rPr lang="ru-RU" sz="2000" dirty="0" err="1"/>
              <a:t>кезде</a:t>
            </a:r>
            <a:r>
              <a:rPr lang="ru-RU" sz="2000" dirty="0"/>
              <a:t> </a:t>
            </a:r>
            <a:r>
              <a:rPr lang="ru-RU" sz="2000" dirty="0" err="1"/>
              <a:t>пайдаланушы</a:t>
            </a:r>
            <a:r>
              <a:rPr lang="ru-RU" sz="2000" dirty="0"/>
              <a:t> </a:t>
            </a:r>
            <a:r>
              <a:rPr lang="ru-RU" sz="2000" dirty="0" err="1"/>
              <a:t>процесі</a:t>
            </a:r>
            <a:r>
              <a:rPr lang="ru-RU" sz="2000" dirty="0"/>
              <a:t> </a:t>
            </a:r>
            <a:r>
              <a:rPr lang="ru-RU" sz="2000" dirty="0" err="1"/>
              <a:t>жасаған</a:t>
            </a:r>
            <a:r>
              <a:rPr lang="ru-RU" sz="2000" dirty="0"/>
              <a:t> </a:t>
            </a:r>
            <a:r>
              <a:rPr lang="ru-RU" sz="2000" dirty="0" err="1"/>
              <a:t>әрбір</a:t>
            </a:r>
            <a:r>
              <a:rPr lang="ru-RU" sz="2000" dirty="0"/>
              <a:t> </a:t>
            </a:r>
            <a:r>
              <a:rPr lang="ru-RU" sz="2000" dirty="0" err="1"/>
              <a:t>мекенжайға</a:t>
            </a:r>
            <a:r>
              <a:rPr lang="ru-RU" sz="2000" dirty="0"/>
              <a:t> </a:t>
            </a:r>
            <a:r>
              <a:rPr lang="ru-RU" sz="2000" dirty="0" err="1"/>
              <a:t>қосылады</a:t>
            </a:r>
            <a:r>
              <a:rPr lang="ru-RU" sz="2000" dirty="0"/>
              <a:t> (9.5 </a:t>
            </a:r>
            <a:r>
              <a:rPr lang="ru-RU" sz="2000" dirty="0" err="1"/>
              <a:t>суретті</a:t>
            </a:r>
            <a:r>
              <a:rPr lang="ru-RU" sz="2000" dirty="0"/>
              <a:t> </a:t>
            </a:r>
            <a:r>
              <a:rPr lang="ru-RU" sz="2000" dirty="0" err="1"/>
              <a:t>қараңыз</a:t>
            </a:r>
            <a:r>
              <a:rPr lang="ru-RU" sz="2000" dirty="0"/>
              <a:t>). </a:t>
            </a:r>
            <a:endParaRPr lang="en-US" sz="2000" dirty="0"/>
          </a:p>
        </p:txBody>
      </p:sp>
      <p:sp>
        <p:nvSpPr>
          <p:cNvPr id="4" name="Content Placeholder 3">
            <a:extLst>
              <a:ext uri="{FF2B5EF4-FFF2-40B4-BE49-F238E27FC236}">
                <a16:creationId xmlns:a16="http://schemas.microsoft.com/office/drawing/2014/main" id="{C31161DB-5566-5759-4DCB-4B3D9C76F1D9}"/>
              </a:ext>
            </a:extLst>
          </p:cNvPr>
          <p:cNvSpPr>
            <a:spLocks noGrp="1"/>
          </p:cNvSpPr>
          <p:nvPr>
            <p:ph sz="half" idx="2"/>
          </p:nvPr>
        </p:nvSpPr>
        <p:spPr/>
        <p:txBody>
          <a:bodyPr>
            <a:normAutofit fontScale="55000" lnSpcReduction="20000"/>
          </a:bodyPr>
          <a:lstStyle/>
          <a:p>
            <a:endParaRPr lang="en-US"/>
          </a:p>
        </p:txBody>
      </p:sp>
      <p:pic>
        <p:nvPicPr>
          <p:cNvPr id="6" name="Picture 5">
            <a:extLst>
              <a:ext uri="{FF2B5EF4-FFF2-40B4-BE49-F238E27FC236}">
                <a16:creationId xmlns:a16="http://schemas.microsoft.com/office/drawing/2014/main" id="{1AEEA809-7085-832F-B1C6-806A2E758117}"/>
              </a:ext>
            </a:extLst>
          </p:cNvPr>
          <p:cNvPicPr>
            <a:picLocks noChangeAspect="1"/>
          </p:cNvPicPr>
          <p:nvPr/>
        </p:nvPicPr>
        <p:blipFill>
          <a:blip r:embed="rId3"/>
          <a:stretch>
            <a:fillRect/>
          </a:stretch>
        </p:blipFill>
        <p:spPr>
          <a:xfrm>
            <a:off x="6019801" y="506628"/>
            <a:ext cx="5978610" cy="5498756"/>
          </a:xfrm>
          <a:prstGeom prst="rect">
            <a:avLst/>
          </a:prstGeom>
        </p:spPr>
      </p:pic>
    </p:spTree>
    <p:extLst>
      <p:ext uri="{BB962C8B-B14F-4D97-AF65-F5344CB8AC3E}">
        <p14:creationId xmlns:p14="http://schemas.microsoft.com/office/powerpoint/2010/main" val="285389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617</TotalTime>
  <Words>3745</Words>
  <Application>Microsoft Office PowerPoint</Application>
  <PresentationFormat>Widescreen</PresentationFormat>
  <Paragraphs>220</Paragraphs>
  <Slides>39</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Aptos</vt:lpstr>
      <vt:lpstr>Aptos Display</vt:lpstr>
      <vt:lpstr>Arial</vt:lpstr>
      <vt:lpstr>Helvetica</vt:lpstr>
      <vt:lpstr>Times New Roman</vt:lpstr>
      <vt:lpstr>Webdings</vt:lpstr>
      <vt:lpstr>Office Theme</vt:lpstr>
      <vt:lpstr>Дәріс 8</vt:lpstr>
      <vt:lpstr>Кіріспе</vt:lpstr>
      <vt:lpstr>PowerPoint Presentation</vt:lpstr>
      <vt:lpstr>PowerPoint Presentation</vt:lpstr>
      <vt:lpstr>PowerPoint Presentation</vt:lpstr>
      <vt:lpstr>PowerPoint Presentation</vt:lpstr>
      <vt:lpstr>Логикалық және физикалық адрес кеңістігі</vt:lpstr>
      <vt:lpstr>PowerPoint Presentation</vt:lpstr>
      <vt:lpstr>PowerPoint Presentation</vt:lpstr>
      <vt:lpstr>Динамикалық жүктеу</vt:lpstr>
      <vt:lpstr>Динамикалық байланыстыру</vt:lpstr>
      <vt:lpstr>Алмастыру</vt:lpstr>
      <vt:lpstr>Аялмастыру (Swapping (жалғасы))</vt:lpstr>
      <vt:lpstr>Schematic View of Swapping</vt:lpstr>
      <vt:lpstr>Мобильді жүйелердегі алмастыру</vt:lpstr>
      <vt:lpstr>PowerPoint Presentation</vt:lpstr>
      <vt:lpstr>Үздіксіз бөлу</vt:lpstr>
      <vt:lpstr>Жадыны бөлу</vt:lpstr>
      <vt:lpstr>PowerPoint Presentation</vt:lpstr>
      <vt:lpstr>PowerPoint Presentation</vt:lpstr>
      <vt:lpstr>3.3. Жадыны бөлу алгоритмдері 3.3.1. Жадыны бөлудің әдістерінің классификациясы</vt:lpstr>
      <vt:lpstr>Фрагментация</vt:lpstr>
      <vt:lpstr>Беттік бөлу немесе Paging</vt:lpstr>
      <vt:lpstr>Address Translation Scheme</vt:lpstr>
      <vt:lpstr>Paging Hardware</vt:lpstr>
      <vt:lpstr>PowerPoint Presentation</vt:lpstr>
      <vt:lpstr>Беттік кестенің қолданылуы</vt:lpstr>
      <vt:lpstr>PowerPoint Presentation</vt:lpstr>
      <vt:lpstr>PowerPoint Presentation</vt:lpstr>
      <vt:lpstr>Беттік кестенің қолданылуы</vt:lpstr>
      <vt:lpstr>Associative Memory</vt:lpstr>
      <vt:lpstr>Paging Hardware With TLB</vt:lpstr>
      <vt:lpstr>Қорғау</vt:lpstr>
      <vt:lpstr>Жадыны қорғау</vt:lpstr>
      <vt:lpstr>Ортақ беттер</vt:lpstr>
      <vt:lpstr>Беттік кесте құрылымы</vt:lpstr>
      <vt:lpstr>Иерархиялық Бет Кестелері</vt:lpstr>
      <vt:lpstr>Хэштелген Бет Кестелері</vt:lpstr>
      <vt:lpstr>Төңкерілген Бет Кестелері</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8</dc:title>
  <dc:creator>Aidana Karibayeva</dc:creator>
  <cp:lastModifiedBy>Aidana Karibayeva</cp:lastModifiedBy>
  <cp:revision>1</cp:revision>
  <dcterms:created xsi:type="dcterms:W3CDTF">2024-03-10T18:23:11Z</dcterms:created>
  <dcterms:modified xsi:type="dcterms:W3CDTF">2024-03-11T17:57:46Z</dcterms:modified>
</cp:coreProperties>
</file>